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diagrams/data3.xml" ContentType="application/vnd.openxmlformats-officedocument.drawingml.diagramData+xml"/>
  <Override PartName="/ppt/presentation.xml" ContentType="application/vnd.openxmlformats-officedocument.presentationml.presentation.main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1.xml" ContentType="application/vnd.openxmlformats-officedocument.presentationml.slideLayout+xml"/>
  <Override PartName="/ppt/diagrams/colors4.xml" ContentType="application/vnd.openxmlformats-officedocument.drawingml.diagramColors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5.xml" ContentType="application/vnd.openxmlformats-officedocument.drawingml.diagramColors+xml"/>
  <Override PartName="/ppt/diagrams/drawing4.xml" ContentType="application/vnd.ms-office.drawingml.diagramDrawing+xml"/>
  <Override PartName="/ppt/diagrams/drawing2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theme/theme1.xml" ContentType="application/vnd.openxmlformats-officedocument.theme+xml"/>
  <Override PartName="/ppt/diagrams/drawing5.xml" ContentType="application/vnd.ms-office.drawingml.diagramDrawing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1" r:id="rId1"/>
    <p:sldMasterId id="2147483942" r:id="rId2"/>
    <p:sldMasterId id="2147483954" r:id="rId3"/>
    <p:sldMasterId id="2147483966" r:id="rId4"/>
  </p:sldMasterIdLst>
  <p:sldIdLst>
    <p:sldId id="256" r:id="rId5"/>
    <p:sldId id="274" r:id="rId6"/>
    <p:sldId id="257" r:id="rId7"/>
    <p:sldId id="315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13" r:id="rId21"/>
    <p:sldId id="328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kol Brotánková" initials="NB" lastIdx="1" clrIdx="0">
    <p:extLst>
      <p:ext uri="{19B8F6BF-5375-455C-9EA6-DF929625EA0E}">
        <p15:presenceInfo xmlns:p15="http://schemas.microsoft.com/office/powerpoint/2012/main" userId="f94db5b9c713da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B299"/>
    <a:srgbClr val="9CB8C1"/>
    <a:srgbClr val="8EAF8C"/>
    <a:srgbClr val="A9AFAF"/>
    <a:srgbClr val="ACC981"/>
    <a:srgbClr val="DB9A8F"/>
    <a:srgbClr val="5B7F8F"/>
    <a:srgbClr val="7EA3AF"/>
    <a:srgbClr val="D3C288"/>
    <a:srgbClr val="E0BE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Tmavý styl 1 – zvýraznění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Tmavý styl 2 – zvýraznění 5/zvýraznění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Světlý styl 1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 s motivem 1 – zvýraznění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 s motivem 1 – zvýraznění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8B1032C-EA38-4F05-BA0D-38AFFFC7BED3}" styleName="Světlý styl 3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9631B5-78F2-41C9-869B-9F39066F8104}" styleName="Střední styl 3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Styl s motivem 2 – zvýraznění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Styl s motivem 2 – zvýraznění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Světlý styl 3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openxmlformats.org/officeDocument/2006/relationships/customXml" Target="../customXml/item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C6D92-5006-44CE-89D2-3088283BA15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4D9FD4F-2F34-4A1D-AB2A-2383B52E94E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>
              <a:latin typeface="Calibri" panose="020F0502020204030204" pitchFamily="34" charset="0"/>
              <a:cs typeface="Calibri" panose="020F0502020204030204" pitchFamily="34" charset="0"/>
            </a:rPr>
            <a:t>the basis: </a:t>
          </a:r>
          <a:r>
            <a:rPr lang="cs-CZ">
              <a:latin typeface="Calibri" panose="020F0502020204030204" pitchFamily="34" charset="0"/>
              <a:cs typeface="Calibri" panose="020F0502020204030204" pitchFamily="34" charset="0"/>
            </a:rPr>
            <a:t>an analysis of the initial situation and the needs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301C74-7963-423F-ACDB-E41A5A1BA71D}" type="parTrans" cxnId="{DA6CE825-1109-4DE5-AD77-F5B0CAB42BD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0E0A43-202F-4CD4-BE4E-FDD686251607}" type="sibTrans" cxnId="{DA6CE825-1109-4DE5-AD77-F5B0CAB42BDB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2FE543-0248-452B-BBAA-51FAD1AB4C0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>
              <a:latin typeface="Calibri" panose="020F0502020204030204" pitchFamily="34" charset="0"/>
              <a:cs typeface="Calibri" panose="020F0502020204030204" pitchFamily="34" charset="0"/>
            </a:rPr>
            <a:t>the output: </a:t>
          </a:r>
          <a:r>
            <a:rPr lang="cs-CZ">
              <a:latin typeface="Calibri" panose="020F0502020204030204" pitchFamily="34" charset="0"/>
              <a:cs typeface="Calibri" panose="020F0502020204030204" pitchFamily="34" charset="0"/>
            </a:rPr>
            <a:t>a comprehensive interpretation plan with a fixed structure</a:t>
          </a:r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65AF5D0-3631-4EC3-BB0A-40C67F513DD2}" type="parTrans" cxnId="{7D68B1A5-1783-4974-AC50-6F2E5049859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87F4C64-5057-41CC-A216-304DC9C15B65}" type="sibTrans" cxnId="{7D68B1A5-1783-4974-AC50-6F2E50498596}">
      <dgm:prSet/>
      <dgm:spPr/>
      <dgm:t>
        <a:bodyPr/>
        <a:lstStyle/>
        <a:p>
          <a:endParaRPr lang="en-U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AE64B6-9728-4260-9C0A-1DBD75E93C2A}" type="pres">
      <dgm:prSet presAssocID="{113C6D92-5006-44CE-89D2-3088283BA15E}" presName="root" presStyleCnt="0">
        <dgm:presLayoutVars>
          <dgm:dir/>
          <dgm:resizeHandles val="exact"/>
        </dgm:presLayoutVars>
      </dgm:prSet>
      <dgm:spPr/>
    </dgm:pt>
    <dgm:pt modelId="{FFF85BCB-62AE-4A1E-8B84-421552B964EC}" type="pres">
      <dgm:prSet presAssocID="{94D9FD4F-2F34-4A1D-AB2A-2383B52E94ED}" presName="compNode" presStyleCnt="0"/>
      <dgm:spPr/>
    </dgm:pt>
    <dgm:pt modelId="{0141D7CD-78D7-4F22-8638-6E352591EA69}" type="pres">
      <dgm:prSet presAssocID="{94D9FD4F-2F34-4A1D-AB2A-2383B52E94ED}" presName="bgRect" presStyleLbl="bgShp" presStyleIdx="0" presStyleCnt="2"/>
      <dgm:spPr/>
    </dgm:pt>
    <dgm:pt modelId="{3DAA46B4-A121-4E16-8DA7-517F1495A45E}" type="pres">
      <dgm:prSet presAssocID="{94D9FD4F-2F34-4A1D-AB2A-2383B52E94ED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9C8C05CA-F9A4-4078-8A70-E4D6B21A9AEC}" type="pres">
      <dgm:prSet presAssocID="{94D9FD4F-2F34-4A1D-AB2A-2383B52E94ED}" presName="spaceRect" presStyleCnt="0"/>
      <dgm:spPr/>
    </dgm:pt>
    <dgm:pt modelId="{416D24A1-E5EB-432C-BB23-D18EAF8595AA}" type="pres">
      <dgm:prSet presAssocID="{94D9FD4F-2F34-4A1D-AB2A-2383B52E94ED}" presName="parTx" presStyleLbl="revTx" presStyleIdx="0" presStyleCnt="2">
        <dgm:presLayoutVars>
          <dgm:chMax val="0"/>
          <dgm:chPref val="0"/>
        </dgm:presLayoutVars>
      </dgm:prSet>
      <dgm:spPr/>
    </dgm:pt>
    <dgm:pt modelId="{C0884258-7F83-470D-B629-4884F26E335E}" type="pres">
      <dgm:prSet presAssocID="{1B0E0A43-202F-4CD4-BE4E-FDD686251607}" presName="sibTrans" presStyleCnt="0"/>
      <dgm:spPr/>
    </dgm:pt>
    <dgm:pt modelId="{1962743B-3A58-4420-8D99-06DA0B50BA5A}" type="pres">
      <dgm:prSet presAssocID="{C92FE543-0248-452B-BBAA-51FAD1AB4C03}" presName="compNode" presStyleCnt="0"/>
      <dgm:spPr/>
    </dgm:pt>
    <dgm:pt modelId="{285C7313-AC14-4DF8-BECD-F936D4AB86D7}" type="pres">
      <dgm:prSet presAssocID="{C92FE543-0248-452B-BBAA-51FAD1AB4C03}" presName="bgRect" presStyleLbl="bgShp" presStyleIdx="1" presStyleCnt="2"/>
      <dgm:spPr/>
    </dgm:pt>
    <dgm:pt modelId="{09B83C4A-B181-4F80-85B6-21814ED1FE10}" type="pres">
      <dgm:prSet presAssocID="{C92FE543-0248-452B-BBAA-51FAD1AB4C0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ie"/>
        </a:ext>
      </dgm:extLst>
    </dgm:pt>
    <dgm:pt modelId="{FF527977-5B1F-471C-89A8-D950A5D04E94}" type="pres">
      <dgm:prSet presAssocID="{C92FE543-0248-452B-BBAA-51FAD1AB4C03}" presName="spaceRect" presStyleCnt="0"/>
      <dgm:spPr/>
    </dgm:pt>
    <dgm:pt modelId="{5003E968-2AC5-415A-80D5-F19F6E8987B3}" type="pres">
      <dgm:prSet presAssocID="{C92FE543-0248-452B-BBAA-51FAD1AB4C0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A6CE825-1109-4DE5-AD77-F5B0CAB42BDB}" srcId="{113C6D92-5006-44CE-89D2-3088283BA15E}" destId="{94D9FD4F-2F34-4A1D-AB2A-2383B52E94ED}" srcOrd="0" destOrd="0" parTransId="{DD301C74-7963-423F-ACDB-E41A5A1BA71D}" sibTransId="{1B0E0A43-202F-4CD4-BE4E-FDD686251607}"/>
    <dgm:cxn modelId="{0318027F-85B9-463B-855A-AF0584C2231C}" type="presOf" srcId="{C92FE543-0248-452B-BBAA-51FAD1AB4C03}" destId="{5003E968-2AC5-415A-80D5-F19F6E8987B3}" srcOrd="0" destOrd="0" presId="urn:microsoft.com/office/officeart/2018/2/layout/IconVerticalSolidList"/>
    <dgm:cxn modelId="{7D68B1A5-1783-4974-AC50-6F2E50498596}" srcId="{113C6D92-5006-44CE-89D2-3088283BA15E}" destId="{C92FE543-0248-452B-BBAA-51FAD1AB4C03}" srcOrd="1" destOrd="0" parTransId="{D65AF5D0-3631-4EC3-BB0A-40C67F513DD2}" sibTransId="{087F4C64-5057-41CC-A216-304DC9C15B65}"/>
    <dgm:cxn modelId="{9DB802CE-8ED5-4349-935F-99B585EFFA6E}" type="presOf" srcId="{113C6D92-5006-44CE-89D2-3088283BA15E}" destId="{CCAE64B6-9728-4260-9C0A-1DBD75E93C2A}" srcOrd="0" destOrd="0" presId="urn:microsoft.com/office/officeart/2018/2/layout/IconVerticalSolidList"/>
    <dgm:cxn modelId="{5F57FCF6-85C7-4C5E-8482-56057C59C323}" type="presOf" srcId="{94D9FD4F-2F34-4A1D-AB2A-2383B52E94ED}" destId="{416D24A1-E5EB-432C-BB23-D18EAF8595AA}" srcOrd="0" destOrd="0" presId="urn:microsoft.com/office/officeart/2018/2/layout/IconVerticalSolidList"/>
    <dgm:cxn modelId="{0AC83E68-24A2-4479-ACA7-52B305421B57}" type="presParOf" srcId="{CCAE64B6-9728-4260-9C0A-1DBD75E93C2A}" destId="{FFF85BCB-62AE-4A1E-8B84-421552B964EC}" srcOrd="0" destOrd="0" presId="urn:microsoft.com/office/officeart/2018/2/layout/IconVerticalSolidList"/>
    <dgm:cxn modelId="{B11211DA-3D29-4739-AD47-BAE85020230F}" type="presParOf" srcId="{FFF85BCB-62AE-4A1E-8B84-421552B964EC}" destId="{0141D7CD-78D7-4F22-8638-6E352591EA69}" srcOrd="0" destOrd="0" presId="urn:microsoft.com/office/officeart/2018/2/layout/IconVerticalSolidList"/>
    <dgm:cxn modelId="{44F2FB3E-3D5E-4B6C-95FB-3725C73D124E}" type="presParOf" srcId="{FFF85BCB-62AE-4A1E-8B84-421552B964EC}" destId="{3DAA46B4-A121-4E16-8DA7-517F1495A45E}" srcOrd="1" destOrd="0" presId="urn:microsoft.com/office/officeart/2018/2/layout/IconVerticalSolidList"/>
    <dgm:cxn modelId="{41FF2146-DC2A-4555-924A-9ECA694A77B9}" type="presParOf" srcId="{FFF85BCB-62AE-4A1E-8B84-421552B964EC}" destId="{9C8C05CA-F9A4-4078-8A70-E4D6B21A9AEC}" srcOrd="2" destOrd="0" presId="urn:microsoft.com/office/officeart/2018/2/layout/IconVerticalSolidList"/>
    <dgm:cxn modelId="{25269F03-96BE-4E7D-A343-57051A6C8164}" type="presParOf" srcId="{FFF85BCB-62AE-4A1E-8B84-421552B964EC}" destId="{416D24A1-E5EB-432C-BB23-D18EAF8595AA}" srcOrd="3" destOrd="0" presId="urn:microsoft.com/office/officeart/2018/2/layout/IconVerticalSolidList"/>
    <dgm:cxn modelId="{99A97E70-3605-44B4-8159-0B45A60D671E}" type="presParOf" srcId="{CCAE64B6-9728-4260-9C0A-1DBD75E93C2A}" destId="{C0884258-7F83-470D-B629-4884F26E335E}" srcOrd="1" destOrd="0" presId="urn:microsoft.com/office/officeart/2018/2/layout/IconVerticalSolidList"/>
    <dgm:cxn modelId="{9283F598-E513-454D-97D3-0B81FF6344E8}" type="presParOf" srcId="{CCAE64B6-9728-4260-9C0A-1DBD75E93C2A}" destId="{1962743B-3A58-4420-8D99-06DA0B50BA5A}" srcOrd="2" destOrd="0" presId="urn:microsoft.com/office/officeart/2018/2/layout/IconVerticalSolidList"/>
    <dgm:cxn modelId="{541FB4DB-865D-4978-8695-90D1A9F329A4}" type="presParOf" srcId="{1962743B-3A58-4420-8D99-06DA0B50BA5A}" destId="{285C7313-AC14-4DF8-BECD-F936D4AB86D7}" srcOrd="0" destOrd="0" presId="urn:microsoft.com/office/officeart/2018/2/layout/IconVerticalSolidList"/>
    <dgm:cxn modelId="{740A722F-B8A5-4025-AB41-A8ADDFEA7219}" type="presParOf" srcId="{1962743B-3A58-4420-8D99-06DA0B50BA5A}" destId="{09B83C4A-B181-4F80-85B6-21814ED1FE10}" srcOrd="1" destOrd="0" presId="urn:microsoft.com/office/officeart/2018/2/layout/IconVerticalSolidList"/>
    <dgm:cxn modelId="{6460AD81-DD1C-4357-A93F-07AD1C789F73}" type="presParOf" srcId="{1962743B-3A58-4420-8D99-06DA0B50BA5A}" destId="{FF527977-5B1F-471C-89A8-D950A5D04E94}" srcOrd="2" destOrd="0" presId="urn:microsoft.com/office/officeart/2018/2/layout/IconVerticalSolidList"/>
    <dgm:cxn modelId="{FE02B2AC-5585-413B-B4DC-E0524BF87389}" type="presParOf" srcId="{1962743B-3A58-4420-8D99-06DA0B50BA5A}" destId="{5003E968-2AC5-415A-80D5-F19F6E8987B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52CF4A-264B-4BE1-87FA-7D770F11FE58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3DD333FD-2E26-4720-BD78-94F1D96B22E1}">
      <dgm:prSet custT="1"/>
      <dgm:spPr/>
      <dgm:t>
        <a:bodyPr/>
        <a:lstStyle/>
        <a:p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Main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message</a:t>
          </a:r>
          <a:endParaRPr lang="cs-CZ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00D412-6FBE-4723-B830-C5461E79AAF9}" type="parTrans" cxnId="{F393DF75-363F-4873-87BF-BC00EC9095D0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BE1594-6AC0-4365-B923-38957CFC12BA}" type="sibTrans" cxnId="{F393DF75-363F-4873-87BF-BC00EC9095D0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E6264D-4A5F-425E-BE10-9DD32B6EC181}">
      <dgm:prSet custT="1"/>
      <dgm:spPr/>
      <dgm:t>
        <a:bodyPr/>
        <a:lstStyle/>
        <a:p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A more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detailed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message</a:t>
          </a:r>
          <a:endParaRPr lang="cs-CZ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34FB6D-3295-4A76-96E7-D164EDD63316}" type="parTrans" cxnId="{7C1D5898-D044-428B-8E58-9E3DACC8E429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1B10512-F600-4CD6-B21A-59F51F66EBA0}" type="sibTrans" cxnId="{7C1D5898-D044-428B-8E58-9E3DACC8E429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49EF8F7-B106-42C9-B5C2-60BE75A137B7}">
      <dgm:prSet custT="1"/>
      <dgm:spPr/>
      <dgm:t>
        <a:bodyPr/>
        <a:lstStyle/>
        <a:p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Detailed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message</a:t>
          </a:r>
          <a:endParaRPr lang="cs-CZ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06D83D0-421F-4165-8B46-A079C36CA75A}" type="parTrans" cxnId="{30BFE3AA-AE68-430E-97DA-79A59E620031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554C3F-1420-4D1D-8D91-A093806C66D2}" type="sibTrans" cxnId="{30BFE3AA-AE68-430E-97DA-79A59E620031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D7257D-A493-4AF0-960A-0F6EC9ED5856}" type="pres">
      <dgm:prSet presAssocID="{F952CF4A-264B-4BE1-87FA-7D770F11FE58}" presName="Name0" presStyleCnt="0">
        <dgm:presLayoutVars>
          <dgm:dir/>
          <dgm:resizeHandles val="exact"/>
        </dgm:presLayoutVars>
      </dgm:prSet>
      <dgm:spPr/>
    </dgm:pt>
    <dgm:pt modelId="{28CA181E-E0D0-4684-8F43-C5A30B0AFDC7}" type="pres">
      <dgm:prSet presAssocID="{F952CF4A-264B-4BE1-87FA-7D770F11FE58}" presName="arrow" presStyleLbl="bgShp" presStyleIdx="0" presStyleCnt="1"/>
      <dgm:spPr>
        <a:solidFill>
          <a:schemeClr val="accent2">
            <a:lumMod val="40000"/>
            <a:lumOff val="60000"/>
          </a:schemeClr>
        </a:solidFill>
      </dgm:spPr>
    </dgm:pt>
    <dgm:pt modelId="{6AA53CB8-3D80-42BC-AD89-0B33A4C868D9}" type="pres">
      <dgm:prSet presAssocID="{F952CF4A-264B-4BE1-87FA-7D770F11FE58}" presName="points" presStyleCnt="0"/>
      <dgm:spPr/>
    </dgm:pt>
    <dgm:pt modelId="{28EEC6FE-A203-43C7-B384-8CAEBE25CC45}" type="pres">
      <dgm:prSet presAssocID="{3DD333FD-2E26-4720-BD78-94F1D96B22E1}" presName="compositeA" presStyleCnt="0"/>
      <dgm:spPr/>
    </dgm:pt>
    <dgm:pt modelId="{240F32C8-171F-42E6-995C-933334C1E063}" type="pres">
      <dgm:prSet presAssocID="{3DD333FD-2E26-4720-BD78-94F1D96B22E1}" presName="textA" presStyleLbl="revTx" presStyleIdx="0" presStyleCnt="3" custScaleX="157736">
        <dgm:presLayoutVars>
          <dgm:bulletEnabled val="1"/>
        </dgm:presLayoutVars>
      </dgm:prSet>
      <dgm:spPr/>
    </dgm:pt>
    <dgm:pt modelId="{F9E44BF0-EEFC-498B-881C-B5A57B9813CE}" type="pres">
      <dgm:prSet presAssocID="{3DD333FD-2E26-4720-BD78-94F1D96B22E1}" presName="circleA" presStyleLbl="node1" presStyleIdx="0" presStyleCnt="3"/>
      <dgm:spPr>
        <a:solidFill>
          <a:srgbClr val="9CB8C1"/>
        </a:solidFill>
        <a:ln>
          <a:solidFill>
            <a:srgbClr val="9CB8C1"/>
          </a:solidFill>
        </a:ln>
      </dgm:spPr>
    </dgm:pt>
    <dgm:pt modelId="{0C0720B9-E706-42A3-A039-DED9A5546B69}" type="pres">
      <dgm:prSet presAssocID="{3DD333FD-2E26-4720-BD78-94F1D96B22E1}" presName="spaceA" presStyleCnt="0"/>
      <dgm:spPr/>
    </dgm:pt>
    <dgm:pt modelId="{CCE20DBF-A93A-42F0-9651-87D72638FBFC}" type="pres">
      <dgm:prSet presAssocID="{8FBE1594-6AC0-4365-B923-38957CFC12BA}" presName="space" presStyleCnt="0"/>
      <dgm:spPr/>
    </dgm:pt>
    <dgm:pt modelId="{8C460003-479D-40E9-A85E-34FC17E4074F}" type="pres">
      <dgm:prSet presAssocID="{7BE6264D-4A5F-425E-BE10-9DD32B6EC181}" presName="compositeB" presStyleCnt="0"/>
      <dgm:spPr/>
    </dgm:pt>
    <dgm:pt modelId="{2A39CDE3-642C-4838-B0D4-2FF27C6CD442}" type="pres">
      <dgm:prSet presAssocID="{7BE6264D-4A5F-425E-BE10-9DD32B6EC181}" presName="textB" presStyleLbl="revTx" presStyleIdx="1" presStyleCnt="3" custScaleX="199005">
        <dgm:presLayoutVars>
          <dgm:bulletEnabled val="1"/>
        </dgm:presLayoutVars>
      </dgm:prSet>
      <dgm:spPr/>
    </dgm:pt>
    <dgm:pt modelId="{B93930D2-C393-48A8-B431-27815CDDBEBE}" type="pres">
      <dgm:prSet presAssocID="{7BE6264D-4A5F-425E-BE10-9DD32B6EC181}" presName="circleB" presStyleLbl="node1" presStyleIdx="1" presStyleCnt="3"/>
      <dgm:spPr>
        <a:solidFill>
          <a:srgbClr val="9CB8C1"/>
        </a:solidFill>
        <a:ln>
          <a:solidFill>
            <a:srgbClr val="9CB8C1"/>
          </a:solidFill>
        </a:ln>
      </dgm:spPr>
    </dgm:pt>
    <dgm:pt modelId="{88636243-6DB9-4CBE-BA86-EE524B4E3D8F}" type="pres">
      <dgm:prSet presAssocID="{7BE6264D-4A5F-425E-BE10-9DD32B6EC181}" presName="spaceB" presStyleCnt="0"/>
      <dgm:spPr/>
    </dgm:pt>
    <dgm:pt modelId="{D4CBE215-E1C8-4085-A370-76B2C40B0749}" type="pres">
      <dgm:prSet presAssocID="{51B10512-F600-4CD6-B21A-59F51F66EBA0}" presName="space" presStyleCnt="0"/>
      <dgm:spPr/>
    </dgm:pt>
    <dgm:pt modelId="{F2A497E3-63DF-4ADA-8816-38AE3FF9DC6F}" type="pres">
      <dgm:prSet presAssocID="{249EF8F7-B106-42C9-B5C2-60BE75A137B7}" presName="compositeA" presStyleCnt="0"/>
      <dgm:spPr/>
    </dgm:pt>
    <dgm:pt modelId="{74A8F34C-C3C9-4AF7-A6DB-8E54A857CB1C}" type="pres">
      <dgm:prSet presAssocID="{249EF8F7-B106-42C9-B5C2-60BE75A137B7}" presName="textA" presStyleLbl="revTx" presStyleIdx="2" presStyleCnt="3" custScaleX="163564">
        <dgm:presLayoutVars>
          <dgm:bulletEnabled val="1"/>
        </dgm:presLayoutVars>
      </dgm:prSet>
      <dgm:spPr/>
    </dgm:pt>
    <dgm:pt modelId="{99D87ACB-6D5B-49A5-9262-7D94A2405874}" type="pres">
      <dgm:prSet presAssocID="{249EF8F7-B106-42C9-B5C2-60BE75A137B7}" presName="circleA" presStyleLbl="node1" presStyleIdx="2" presStyleCnt="3"/>
      <dgm:spPr>
        <a:solidFill>
          <a:srgbClr val="9CB8C1"/>
        </a:solidFill>
        <a:ln>
          <a:solidFill>
            <a:srgbClr val="9CB8C1"/>
          </a:solidFill>
        </a:ln>
      </dgm:spPr>
    </dgm:pt>
    <dgm:pt modelId="{6B6795EE-6F9D-4DF8-88A0-AD7D07EC55A0}" type="pres">
      <dgm:prSet presAssocID="{249EF8F7-B106-42C9-B5C2-60BE75A137B7}" presName="spaceA" presStyleCnt="0"/>
      <dgm:spPr/>
    </dgm:pt>
  </dgm:ptLst>
  <dgm:cxnLst>
    <dgm:cxn modelId="{D9CB5700-D079-4B55-B73F-05777AB0CD24}" type="presOf" srcId="{7BE6264D-4A5F-425E-BE10-9DD32B6EC181}" destId="{2A39CDE3-642C-4838-B0D4-2FF27C6CD442}" srcOrd="0" destOrd="0" presId="urn:microsoft.com/office/officeart/2005/8/layout/hProcess11"/>
    <dgm:cxn modelId="{114FBA32-3831-4D2C-A7C1-62EAEE7655AD}" type="presOf" srcId="{3DD333FD-2E26-4720-BD78-94F1D96B22E1}" destId="{240F32C8-171F-42E6-995C-933334C1E063}" srcOrd="0" destOrd="0" presId="urn:microsoft.com/office/officeart/2005/8/layout/hProcess11"/>
    <dgm:cxn modelId="{F393DF75-363F-4873-87BF-BC00EC9095D0}" srcId="{F952CF4A-264B-4BE1-87FA-7D770F11FE58}" destId="{3DD333FD-2E26-4720-BD78-94F1D96B22E1}" srcOrd="0" destOrd="0" parTransId="{4700D412-6FBE-4723-B830-C5461E79AAF9}" sibTransId="{8FBE1594-6AC0-4365-B923-38957CFC12BA}"/>
    <dgm:cxn modelId="{7C1D5898-D044-428B-8E58-9E3DACC8E429}" srcId="{F952CF4A-264B-4BE1-87FA-7D770F11FE58}" destId="{7BE6264D-4A5F-425E-BE10-9DD32B6EC181}" srcOrd="1" destOrd="0" parTransId="{D734FB6D-3295-4A76-96E7-D164EDD63316}" sibTransId="{51B10512-F600-4CD6-B21A-59F51F66EBA0}"/>
    <dgm:cxn modelId="{5742699D-793A-4F42-886B-1AE320E36D1B}" type="presOf" srcId="{249EF8F7-B106-42C9-B5C2-60BE75A137B7}" destId="{74A8F34C-C3C9-4AF7-A6DB-8E54A857CB1C}" srcOrd="0" destOrd="0" presId="urn:microsoft.com/office/officeart/2005/8/layout/hProcess11"/>
    <dgm:cxn modelId="{30BFE3AA-AE68-430E-97DA-79A59E620031}" srcId="{F952CF4A-264B-4BE1-87FA-7D770F11FE58}" destId="{249EF8F7-B106-42C9-B5C2-60BE75A137B7}" srcOrd="2" destOrd="0" parTransId="{306D83D0-421F-4165-8B46-A079C36CA75A}" sibTransId="{EB554C3F-1420-4D1D-8D91-A093806C66D2}"/>
    <dgm:cxn modelId="{B87351F4-779F-4140-96C6-6407F146112B}" type="presOf" srcId="{F952CF4A-264B-4BE1-87FA-7D770F11FE58}" destId="{7AD7257D-A493-4AF0-960A-0F6EC9ED5856}" srcOrd="0" destOrd="0" presId="urn:microsoft.com/office/officeart/2005/8/layout/hProcess11"/>
    <dgm:cxn modelId="{0628B6FD-EE88-4B11-AC90-50747C1C29B1}" type="presParOf" srcId="{7AD7257D-A493-4AF0-960A-0F6EC9ED5856}" destId="{28CA181E-E0D0-4684-8F43-C5A30B0AFDC7}" srcOrd="0" destOrd="0" presId="urn:microsoft.com/office/officeart/2005/8/layout/hProcess11"/>
    <dgm:cxn modelId="{A8DF64E0-5B06-43A5-9B8F-5418390B34BD}" type="presParOf" srcId="{7AD7257D-A493-4AF0-960A-0F6EC9ED5856}" destId="{6AA53CB8-3D80-42BC-AD89-0B33A4C868D9}" srcOrd="1" destOrd="0" presId="urn:microsoft.com/office/officeart/2005/8/layout/hProcess11"/>
    <dgm:cxn modelId="{D414E5E2-5250-424E-8344-67E36CF709DD}" type="presParOf" srcId="{6AA53CB8-3D80-42BC-AD89-0B33A4C868D9}" destId="{28EEC6FE-A203-43C7-B384-8CAEBE25CC45}" srcOrd="0" destOrd="0" presId="urn:microsoft.com/office/officeart/2005/8/layout/hProcess11"/>
    <dgm:cxn modelId="{FE0286DA-5CBB-4438-8AD8-302C5CE8B6A4}" type="presParOf" srcId="{28EEC6FE-A203-43C7-B384-8CAEBE25CC45}" destId="{240F32C8-171F-42E6-995C-933334C1E063}" srcOrd="0" destOrd="0" presId="urn:microsoft.com/office/officeart/2005/8/layout/hProcess11"/>
    <dgm:cxn modelId="{1E08C466-8675-465A-890F-6C6ECCD8239F}" type="presParOf" srcId="{28EEC6FE-A203-43C7-B384-8CAEBE25CC45}" destId="{F9E44BF0-EEFC-498B-881C-B5A57B9813CE}" srcOrd="1" destOrd="0" presId="urn:microsoft.com/office/officeart/2005/8/layout/hProcess11"/>
    <dgm:cxn modelId="{57B15078-C82C-486C-A788-5C482F570A83}" type="presParOf" srcId="{28EEC6FE-A203-43C7-B384-8CAEBE25CC45}" destId="{0C0720B9-E706-42A3-A039-DED9A5546B69}" srcOrd="2" destOrd="0" presId="urn:microsoft.com/office/officeart/2005/8/layout/hProcess11"/>
    <dgm:cxn modelId="{14B362C0-1C4F-4994-8A4C-085B7558205E}" type="presParOf" srcId="{6AA53CB8-3D80-42BC-AD89-0B33A4C868D9}" destId="{CCE20DBF-A93A-42F0-9651-87D72638FBFC}" srcOrd="1" destOrd="0" presId="urn:microsoft.com/office/officeart/2005/8/layout/hProcess11"/>
    <dgm:cxn modelId="{190C5FB4-CCD7-454C-962E-3765ACA5012F}" type="presParOf" srcId="{6AA53CB8-3D80-42BC-AD89-0B33A4C868D9}" destId="{8C460003-479D-40E9-A85E-34FC17E4074F}" srcOrd="2" destOrd="0" presId="urn:microsoft.com/office/officeart/2005/8/layout/hProcess11"/>
    <dgm:cxn modelId="{9A13B86E-86A2-4813-9DF4-B1C0D13039F1}" type="presParOf" srcId="{8C460003-479D-40E9-A85E-34FC17E4074F}" destId="{2A39CDE3-642C-4838-B0D4-2FF27C6CD442}" srcOrd="0" destOrd="0" presId="urn:microsoft.com/office/officeart/2005/8/layout/hProcess11"/>
    <dgm:cxn modelId="{7469751E-2BD7-49C8-A879-190397ABC418}" type="presParOf" srcId="{8C460003-479D-40E9-A85E-34FC17E4074F}" destId="{B93930D2-C393-48A8-B431-27815CDDBEBE}" srcOrd="1" destOrd="0" presId="urn:microsoft.com/office/officeart/2005/8/layout/hProcess11"/>
    <dgm:cxn modelId="{7BEA7C80-74A1-4FC7-ADCD-DF642B1EA7EB}" type="presParOf" srcId="{8C460003-479D-40E9-A85E-34FC17E4074F}" destId="{88636243-6DB9-4CBE-BA86-EE524B4E3D8F}" srcOrd="2" destOrd="0" presId="urn:microsoft.com/office/officeart/2005/8/layout/hProcess11"/>
    <dgm:cxn modelId="{3DB64DFF-B07C-4B66-BC14-82A0A353DB2A}" type="presParOf" srcId="{6AA53CB8-3D80-42BC-AD89-0B33A4C868D9}" destId="{D4CBE215-E1C8-4085-A370-76B2C40B0749}" srcOrd="3" destOrd="0" presId="urn:microsoft.com/office/officeart/2005/8/layout/hProcess11"/>
    <dgm:cxn modelId="{486FEA98-0844-4276-A11F-D7D57CB4EF87}" type="presParOf" srcId="{6AA53CB8-3D80-42BC-AD89-0B33A4C868D9}" destId="{F2A497E3-63DF-4ADA-8816-38AE3FF9DC6F}" srcOrd="4" destOrd="0" presId="urn:microsoft.com/office/officeart/2005/8/layout/hProcess11"/>
    <dgm:cxn modelId="{FD045152-D60B-4F8D-9299-76E6D1545B25}" type="presParOf" srcId="{F2A497E3-63DF-4ADA-8816-38AE3FF9DC6F}" destId="{74A8F34C-C3C9-4AF7-A6DB-8E54A857CB1C}" srcOrd="0" destOrd="0" presId="urn:microsoft.com/office/officeart/2005/8/layout/hProcess11"/>
    <dgm:cxn modelId="{2495D23B-B031-43E1-9CE3-3D301EFC90B0}" type="presParOf" srcId="{F2A497E3-63DF-4ADA-8816-38AE3FF9DC6F}" destId="{99D87ACB-6D5B-49A5-9262-7D94A2405874}" srcOrd="1" destOrd="0" presId="urn:microsoft.com/office/officeart/2005/8/layout/hProcess11"/>
    <dgm:cxn modelId="{45460B00-2F4B-413B-9040-83442BE4822C}" type="presParOf" srcId="{F2A497E3-63DF-4ADA-8816-38AE3FF9DC6F}" destId="{6B6795EE-6F9D-4DF8-88A0-AD7D07EC55A0}" srcOrd="2" destOrd="0" presId="urn:microsoft.com/office/officeart/2005/8/layout/hProcess1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B39013-97AD-4480-9713-1B998055C20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91B10C7-4C6F-4905-8965-294EA4D03188}">
      <dgm:prSet custT="1"/>
      <dgm:spPr>
        <a:solidFill>
          <a:srgbClr val="C7B299"/>
        </a:solidFill>
        <a:ln>
          <a:solidFill>
            <a:srgbClr val="C7B299"/>
          </a:solidFill>
        </a:ln>
      </dgm:spPr>
      <dgm:t>
        <a:bodyPr/>
        <a:lstStyle/>
        <a:p>
          <a:r>
            <a:rPr lang="cs-CZ" sz="1800">
              <a:latin typeface="Calibri" panose="020F0502020204030204" pitchFamily="34" charset="0"/>
              <a:cs typeface="Calibri" panose="020F0502020204030204" pitchFamily="34" charset="0"/>
            </a:rPr>
            <a:t>Visitors’ centres/ Interpretation centres</a:t>
          </a:r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39AA8B-A727-403E-8EEA-D7BDC9188D33}" type="parTrans" cxnId="{CF23BCB6-FB6C-45B1-922B-AA6E9D047AA1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6817E2-7F37-49BC-9CA3-8E401A1466F8}" type="sibTrans" cxnId="{CF23BCB6-FB6C-45B1-922B-AA6E9D047AA1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69439D5-3039-4ED4-98EB-7D5DC06B16DD}">
      <dgm:prSet custT="1"/>
      <dgm:spPr>
        <a:solidFill>
          <a:srgbClr val="C7B299"/>
        </a:solidFill>
        <a:ln>
          <a:solidFill>
            <a:srgbClr val="C7B299"/>
          </a:solidFill>
        </a:ln>
      </dgm:spPr>
      <dgm:t>
        <a:bodyPr/>
        <a:lstStyle/>
        <a:p>
          <a:r>
            <a:rPr lang="cs-CZ" sz="1800">
              <a:latin typeface="Calibri" panose="020F0502020204030204" pitchFamily="34" charset="0"/>
              <a:cs typeface="Calibri" panose="020F0502020204030204" pitchFamily="34" charset="0"/>
            </a:rPr>
            <a:t>Houses of ecological education</a:t>
          </a:r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27E32B6-0AF8-42A5-8403-62E445FE0292}" type="parTrans" cxnId="{A9405753-1682-4760-A187-84EAD11D542D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07F5D6-7BB8-45D6-9DED-9577B333DB44}" type="sibTrans" cxnId="{A9405753-1682-4760-A187-84EAD11D542D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3F4C7C-0C36-4B00-BB4A-8E92769F78BE}">
      <dgm:prSet custT="1"/>
      <dgm:spPr>
        <a:solidFill>
          <a:srgbClr val="C7B299"/>
        </a:solidFill>
        <a:ln>
          <a:solidFill>
            <a:srgbClr val="C7B299"/>
          </a:solidFill>
        </a:ln>
      </dgm:spPr>
      <dgm:t>
        <a:bodyPr/>
        <a:lstStyle/>
        <a:p>
          <a:r>
            <a:rPr lang="cs-CZ" sz="1800">
              <a:latin typeface="Calibri" panose="020F0502020204030204" pitchFamily="34" charset="0"/>
              <a:cs typeface="Calibri" panose="020F0502020204030204" pitchFamily="34" charset="0"/>
            </a:rPr>
            <a:t>Nature museums (nature exhibitions in local museums)</a:t>
          </a:r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1790F4-3D96-4CFC-BFF1-B1665B72A9E5}" type="parTrans" cxnId="{443742B5-119F-4CAF-ABB8-DD7C5BC7E90C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BF575E5-1C0F-417F-9B0E-CD3258537811}" type="sibTrans" cxnId="{443742B5-119F-4CAF-ABB8-DD7C5BC7E90C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BD54E65-9BEB-4F59-9A8E-63EC15456C23}">
      <dgm:prSet custT="1"/>
      <dgm:spPr>
        <a:solidFill>
          <a:srgbClr val="C7B299"/>
        </a:solidFill>
        <a:ln>
          <a:solidFill>
            <a:srgbClr val="C7B299"/>
          </a:solidFill>
        </a:ln>
      </dgm:spPr>
      <dgm:t>
        <a:bodyPr/>
        <a:lstStyle/>
        <a:p>
          <a:r>
            <a:rPr lang="cs-CZ" sz="1800">
              <a:latin typeface="Calibri" panose="020F0502020204030204" pitchFamily="34" charset="0"/>
              <a:cs typeface="Calibri" panose="020F0502020204030204" pitchFamily="34" charset="0"/>
            </a:rPr>
            <a:t>Science centres</a:t>
          </a:r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E7EEE64-08FE-437C-B926-95C4B5B222B1}" type="parTrans" cxnId="{DA342A13-3F0D-45FC-AC41-8E1CA6346C2E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F49CB1B-8ED8-44C3-82FE-9A0817790ABC}" type="sibTrans" cxnId="{DA342A13-3F0D-45FC-AC41-8E1CA6346C2E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EEE68FB-A0C7-4404-A77B-4CFAB466F219}">
      <dgm:prSet custT="1"/>
      <dgm:spPr>
        <a:solidFill>
          <a:srgbClr val="C7B299"/>
        </a:solidFill>
        <a:ln>
          <a:solidFill>
            <a:srgbClr val="C7B299"/>
          </a:solidFill>
        </a:ln>
      </dgm:spPr>
      <dgm:t>
        <a:bodyPr/>
        <a:lstStyle/>
        <a:p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Paths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marked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heritage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trails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infrastructure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like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boardwalks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viewing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points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info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boards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with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educational</a:t>
          </a:r>
          <a:r>
            <a:rPr lang="cs-CZ" sz="18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dirty="0" err="1">
              <a:latin typeface="Calibri" panose="020F0502020204030204" pitchFamily="34" charset="0"/>
              <a:cs typeface="Calibri" panose="020F0502020204030204" pitchFamily="34" charset="0"/>
            </a:rPr>
            <a:t>content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407848-E67A-4FA2-8DCE-0EB4F6CDD059}" type="parTrans" cxnId="{5ED8899C-F022-4B41-929F-351B2106E3D5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F2EDA73-8E2F-49A6-A0CB-60A6DDEBE5E1}" type="sibTrans" cxnId="{5ED8899C-F022-4B41-929F-351B2106E3D5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23BD1BC-3B9C-40AD-9B7C-CBFD798E6919}">
      <dgm:prSet custT="1"/>
      <dgm:spPr>
        <a:solidFill>
          <a:srgbClr val="C7B299"/>
        </a:solidFill>
        <a:ln>
          <a:solidFill>
            <a:srgbClr val="C7B299"/>
          </a:solidFill>
        </a:ln>
      </dgm:spPr>
      <dgm:t>
        <a:bodyPr/>
        <a:lstStyle/>
        <a:p>
          <a:r>
            <a:rPr lang="cs-CZ" sz="1800">
              <a:latin typeface="Calibri" panose="020F0502020204030204" pitchFamily="34" charset="0"/>
              <a:cs typeface="Calibri" panose="020F0502020204030204" pitchFamily="34" charset="0"/>
            </a:rPr>
            <a:t>Interpretation panels</a:t>
          </a:r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119E1B0-2A6B-46CD-9DC5-CF24B6F0C97E}" type="parTrans" cxnId="{238908A9-BA47-48E7-A8AD-0A4E4FBB858C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10C63A-3526-4C82-BF32-6A113A869364}" type="sibTrans" cxnId="{238908A9-BA47-48E7-A8AD-0A4E4FBB858C}">
      <dgm:prSet/>
      <dgm:spPr/>
      <dgm:t>
        <a:bodyPr/>
        <a:lstStyle/>
        <a:p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3EFE81-5A35-48A8-9600-C140F2AE367E}" type="pres">
      <dgm:prSet presAssocID="{17B39013-97AD-4480-9713-1B998055C206}" presName="diagram" presStyleCnt="0">
        <dgm:presLayoutVars>
          <dgm:dir/>
          <dgm:resizeHandles val="exact"/>
        </dgm:presLayoutVars>
      </dgm:prSet>
      <dgm:spPr/>
    </dgm:pt>
    <dgm:pt modelId="{5D3C72D0-B833-4699-8821-54AC19BA54CA}" type="pres">
      <dgm:prSet presAssocID="{091B10C7-4C6F-4905-8965-294EA4D03188}" presName="node" presStyleLbl="node1" presStyleIdx="0" presStyleCnt="6">
        <dgm:presLayoutVars>
          <dgm:bulletEnabled val="1"/>
        </dgm:presLayoutVars>
      </dgm:prSet>
      <dgm:spPr/>
    </dgm:pt>
    <dgm:pt modelId="{311CC6BD-C72B-429E-BB6E-354A3099FC5E}" type="pres">
      <dgm:prSet presAssocID="{BE6817E2-7F37-49BC-9CA3-8E401A1466F8}" presName="sibTrans" presStyleCnt="0"/>
      <dgm:spPr/>
    </dgm:pt>
    <dgm:pt modelId="{5F329FF1-BF2B-46DA-97DD-EA944CC56B21}" type="pres">
      <dgm:prSet presAssocID="{F69439D5-3039-4ED4-98EB-7D5DC06B16DD}" presName="node" presStyleLbl="node1" presStyleIdx="1" presStyleCnt="6">
        <dgm:presLayoutVars>
          <dgm:bulletEnabled val="1"/>
        </dgm:presLayoutVars>
      </dgm:prSet>
      <dgm:spPr/>
    </dgm:pt>
    <dgm:pt modelId="{7391ACA3-2184-4149-8C85-2CA1773DDEBF}" type="pres">
      <dgm:prSet presAssocID="{6207F5D6-7BB8-45D6-9DED-9577B333DB44}" presName="sibTrans" presStyleCnt="0"/>
      <dgm:spPr/>
    </dgm:pt>
    <dgm:pt modelId="{A0B2B19F-E6F6-47B8-B5AE-4A1B6A73FE13}" type="pres">
      <dgm:prSet presAssocID="{203F4C7C-0C36-4B00-BB4A-8E92769F78BE}" presName="node" presStyleLbl="node1" presStyleIdx="2" presStyleCnt="6">
        <dgm:presLayoutVars>
          <dgm:bulletEnabled val="1"/>
        </dgm:presLayoutVars>
      </dgm:prSet>
      <dgm:spPr/>
    </dgm:pt>
    <dgm:pt modelId="{35A2BCDE-71DE-4EFC-B6DC-E7918335E165}" type="pres">
      <dgm:prSet presAssocID="{7BF575E5-1C0F-417F-9B0E-CD3258537811}" presName="sibTrans" presStyleCnt="0"/>
      <dgm:spPr/>
    </dgm:pt>
    <dgm:pt modelId="{32213E9E-8B82-40B6-A242-27CCF8E76204}" type="pres">
      <dgm:prSet presAssocID="{6BD54E65-9BEB-4F59-9A8E-63EC15456C23}" presName="node" presStyleLbl="node1" presStyleIdx="3" presStyleCnt="6">
        <dgm:presLayoutVars>
          <dgm:bulletEnabled val="1"/>
        </dgm:presLayoutVars>
      </dgm:prSet>
      <dgm:spPr/>
    </dgm:pt>
    <dgm:pt modelId="{4B1C585A-09B7-4598-9133-9E2CA9C1247D}" type="pres">
      <dgm:prSet presAssocID="{2F49CB1B-8ED8-44C3-82FE-9A0817790ABC}" presName="sibTrans" presStyleCnt="0"/>
      <dgm:spPr/>
    </dgm:pt>
    <dgm:pt modelId="{16FBBC05-ACB2-43A8-BC41-A5C3AD726DCE}" type="pres">
      <dgm:prSet presAssocID="{DEEE68FB-A0C7-4404-A77B-4CFAB466F219}" presName="node" presStyleLbl="node1" presStyleIdx="4" presStyleCnt="6">
        <dgm:presLayoutVars>
          <dgm:bulletEnabled val="1"/>
        </dgm:presLayoutVars>
      </dgm:prSet>
      <dgm:spPr/>
    </dgm:pt>
    <dgm:pt modelId="{8FA07E7B-F025-4283-818A-A2073083C7B5}" type="pres">
      <dgm:prSet presAssocID="{EF2EDA73-8E2F-49A6-A0CB-60A6DDEBE5E1}" presName="sibTrans" presStyleCnt="0"/>
      <dgm:spPr/>
    </dgm:pt>
    <dgm:pt modelId="{6836ED86-20BA-4202-A92A-94326E0B623B}" type="pres">
      <dgm:prSet presAssocID="{E23BD1BC-3B9C-40AD-9B7C-CBFD798E6919}" presName="node" presStyleLbl="node1" presStyleIdx="5" presStyleCnt="6">
        <dgm:presLayoutVars>
          <dgm:bulletEnabled val="1"/>
        </dgm:presLayoutVars>
      </dgm:prSet>
      <dgm:spPr/>
    </dgm:pt>
  </dgm:ptLst>
  <dgm:cxnLst>
    <dgm:cxn modelId="{DA342A13-3F0D-45FC-AC41-8E1CA6346C2E}" srcId="{17B39013-97AD-4480-9713-1B998055C206}" destId="{6BD54E65-9BEB-4F59-9A8E-63EC15456C23}" srcOrd="3" destOrd="0" parTransId="{7E7EEE64-08FE-437C-B926-95C4B5B222B1}" sibTransId="{2F49CB1B-8ED8-44C3-82FE-9A0817790ABC}"/>
    <dgm:cxn modelId="{E16B9D13-BE34-47EB-AC84-D95AE2DCBB20}" type="presOf" srcId="{091B10C7-4C6F-4905-8965-294EA4D03188}" destId="{5D3C72D0-B833-4699-8821-54AC19BA54CA}" srcOrd="0" destOrd="0" presId="urn:microsoft.com/office/officeart/2005/8/layout/default"/>
    <dgm:cxn modelId="{86C89C1D-C0A7-48F0-B5AE-8E199C622E39}" type="presOf" srcId="{203F4C7C-0C36-4B00-BB4A-8E92769F78BE}" destId="{A0B2B19F-E6F6-47B8-B5AE-4A1B6A73FE13}" srcOrd="0" destOrd="0" presId="urn:microsoft.com/office/officeart/2005/8/layout/default"/>
    <dgm:cxn modelId="{7FFEB434-B200-4B57-8F62-3F0A8F87146E}" type="presOf" srcId="{E23BD1BC-3B9C-40AD-9B7C-CBFD798E6919}" destId="{6836ED86-20BA-4202-A92A-94326E0B623B}" srcOrd="0" destOrd="0" presId="urn:microsoft.com/office/officeart/2005/8/layout/default"/>
    <dgm:cxn modelId="{1A9B9A51-FB41-4269-9709-A8F3B73AD295}" type="presOf" srcId="{F69439D5-3039-4ED4-98EB-7D5DC06B16DD}" destId="{5F329FF1-BF2B-46DA-97DD-EA944CC56B21}" srcOrd="0" destOrd="0" presId="urn:microsoft.com/office/officeart/2005/8/layout/default"/>
    <dgm:cxn modelId="{A9405753-1682-4760-A187-84EAD11D542D}" srcId="{17B39013-97AD-4480-9713-1B998055C206}" destId="{F69439D5-3039-4ED4-98EB-7D5DC06B16DD}" srcOrd="1" destOrd="0" parTransId="{727E32B6-0AF8-42A5-8403-62E445FE0292}" sibTransId="{6207F5D6-7BB8-45D6-9DED-9577B333DB44}"/>
    <dgm:cxn modelId="{607A6A9B-D15A-436A-81D1-FE3BED76B6FF}" type="presOf" srcId="{DEEE68FB-A0C7-4404-A77B-4CFAB466F219}" destId="{16FBBC05-ACB2-43A8-BC41-A5C3AD726DCE}" srcOrd="0" destOrd="0" presId="urn:microsoft.com/office/officeart/2005/8/layout/default"/>
    <dgm:cxn modelId="{5ED8899C-F022-4B41-929F-351B2106E3D5}" srcId="{17B39013-97AD-4480-9713-1B998055C206}" destId="{DEEE68FB-A0C7-4404-A77B-4CFAB466F219}" srcOrd="4" destOrd="0" parTransId="{98407848-E67A-4FA2-8DCE-0EB4F6CDD059}" sibTransId="{EF2EDA73-8E2F-49A6-A0CB-60A6DDEBE5E1}"/>
    <dgm:cxn modelId="{238908A9-BA47-48E7-A8AD-0A4E4FBB858C}" srcId="{17B39013-97AD-4480-9713-1B998055C206}" destId="{E23BD1BC-3B9C-40AD-9B7C-CBFD798E6919}" srcOrd="5" destOrd="0" parTransId="{A119E1B0-2A6B-46CD-9DC5-CF24B6F0C97E}" sibTransId="{FE10C63A-3526-4C82-BF32-6A113A869364}"/>
    <dgm:cxn modelId="{3987C1B3-CDD8-4616-B88C-B1643BB9FAB0}" type="presOf" srcId="{6BD54E65-9BEB-4F59-9A8E-63EC15456C23}" destId="{32213E9E-8B82-40B6-A242-27CCF8E76204}" srcOrd="0" destOrd="0" presId="urn:microsoft.com/office/officeart/2005/8/layout/default"/>
    <dgm:cxn modelId="{443742B5-119F-4CAF-ABB8-DD7C5BC7E90C}" srcId="{17B39013-97AD-4480-9713-1B998055C206}" destId="{203F4C7C-0C36-4B00-BB4A-8E92769F78BE}" srcOrd="2" destOrd="0" parTransId="{F71790F4-3D96-4CFC-BFF1-B1665B72A9E5}" sibTransId="{7BF575E5-1C0F-417F-9B0E-CD3258537811}"/>
    <dgm:cxn modelId="{CF23BCB6-FB6C-45B1-922B-AA6E9D047AA1}" srcId="{17B39013-97AD-4480-9713-1B998055C206}" destId="{091B10C7-4C6F-4905-8965-294EA4D03188}" srcOrd="0" destOrd="0" parTransId="{CC39AA8B-A727-403E-8EEA-D7BDC9188D33}" sibTransId="{BE6817E2-7F37-49BC-9CA3-8E401A1466F8}"/>
    <dgm:cxn modelId="{16784AC7-9365-4849-832F-C1A6A9C304FB}" type="presOf" srcId="{17B39013-97AD-4480-9713-1B998055C206}" destId="{3D3EFE81-5A35-48A8-9600-C140F2AE367E}" srcOrd="0" destOrd="0" presId="urn:microsoft.com/office/officeart/2005/8/layout/default"/>
    <dgm:cxn modelId="{263471B4-23C7-4D9C-A394-FB4F2C6604F6}" type="presParOf" srcId="{3D3EFE81-5A35-48A8-9600-C140F2AE367E}" destId="{5D3C72D0-B833-4699-8821-54AC19BA54CA}" srcOrd="0" destOrd="0" presId="urn:microsoft.com/office/officeart/2005/8/layout/default"/>
    <dgm:cxn modelId="{87C92248-2524-4FC0-9C58-DE725E651B9E}" type="presParOf" srcId="{3D3EFE81-5A35-48A8-9600-C140F2AE367E}" destId="{311CC6BD-C72B-429E-BB6E-354A3099FC5E}" srcOrd="1" destOrd="0" presId="urn:microsoft.com/office/officeart/2005/8/layout/default"/>
    <dgm:cxn modelId="{16EE3548-797D-45D1-BEE8-1BE11AB7A5A7}" type="presParOf" srcId="{3D3EFE81-5A35-48A8-9600-C140F2AE367E}" destId="{5F329FF1-BF2B-46DA-97DD-EA944CC56B21}" srcOrd="2" destOrd="0" presId="urn:microsoft.com/office/officeart/2005/8/layout/default"/>
    <dgm:cxn modelId="{5A0847E7-B137-47F3-A7E7-182AF2F486FC}" type="presParOf" srcId="{3D3EFE81-5A35-48A8-9600-C140F2AE367E}" destId="{7391ACA3-2184-4149-8C85-2CA1773DDEBF}" srcOrd="3" destOrd="0" presId="urn:microsoft.com/office/officeart/2005/8/layout/default"/>
    <dgm:cxn modelId="{3EEF1409-251A-4334-8C52-C0FF0B707C0F}" type="presParOf" srcId="{3D3EFE81-5A35-48A8-9600-C140F2AE367E}" destId="{A0B2B19F-E6F6-47B8-B5AE-4A1B6A73FE13}" srcOrd="4" destOrd="0" presId="urn:microsoft.com/office/officeart/2005/8/layout/default"/>
    <dgm:cxn modelId="{FC0620C5-DF5F-43A5-BF67-8A28BCD9633C}" type="presParOf" srcId="{3D3EFE81-5A35-48A8-9600-C140F2AE367E}" destId="{35A2BCDE-71DE-4EFC-B6DC-E7918335E165}" srcOrd="5" destOrd="0" presId="urn:microsoft.com/office/officeart/2005/8/layout/default"/>
    <dgm:cxn modelId="{204BCB84-7C07-4986-8621-7F96BB2AE226}" type="presParOf" srcId="{3D3EFE81-5A35-48A8-9600-C140F2AE367E}" destId="{32213E9E-8B82-40B6-A242-27CCF8E76204}" srcOrd="6" destOrd="0" presId="urn:microsoft.com/office/officeart/2005/8/layout/default"/>
    <dgm:cxn modelId="{5027E86B-0DA0-4B85-84A4-CE5722BAC963}" type="presParOf" srcId="{3D3EFE81-5A35-48A8-9600-C140F2AE367E}" destId="{4B1C585A-09B7-4598-9133-9E2CA9C1247D}" srcOrd="7" destOrd="0" presId="urn:microsoft.com/office/officeart/2005/8/layout/default"/>
    <dgm:cxn modelId="{D216BD17-D04E-468A-BABF-22DFE2E1BF05}" type="presParOf" srcId="{3D3EFE81-5A35-48A8-9600-C140F2AE367E}" destId="{16FBBC05-ACB2-43A8-BC41-A5C3AD726DCE}" srcOrd="8" destOrd="0" presId="urn:microsoft.com/office/officeart/2005/8/layout/default"/>
    <dgm:cxn modelId="{D847A527-8935-4929-942F-126D26558FB6}" type="presParOf" srcId="{3D3EFE81-5A35-48A8-9600-C140F2AE367E}" destId="{8FA07E7B-F025-4283-818A-A2073083C7B5}" srcOrd="9" destOrd="0" presId="urn:microsoft.com/office/officeart/2005/8/layout/default"/>
    <dgm:cxn modelId="{FEE6C89D-23CA-4FF0-A8F1-64D31D40BE51}" type="presParOf" srcId="{3D3EFE81-5A35-48A8-9600-C140F2AE367E}" destId="{6836ED86-20BA-4202-A92A-94326E0B623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A43DCB-8EBA-48EA-B0F1-0B6563150EA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B1A9751-93F3-45B7-8B0A-F5AEA3D1C948}">
      <dgm:prSet custT="1"/>
      <dgm:spPr>
        <a:solidFill>
          <a:srgbClr val="8EAF8C"/>
        </a:solidFill>
        <a:ln>
          <a:solidFill>
            <a:srgbClr val="8EAF8C"/>
          </a:solidFill>
        </a:ln>
      </dgm:spPr>
      <dgm:t>
        <a:bodyPr/>
        <a:lstStyle/>
        <a:p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Environment</a:t>
          </a:r>
        </a:p>
      </dgm:t>
    </dgm:pt>
    <dgm:pt modelId="{0A4BC6F5-8D44-461D-9206-D8C5AB39378E}" type="parTrans" cxnId="{E6040D52-3C78-4035-9680-88D84CFC0934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558560-336B-4694-9FD6-8F30655CB753}" type="sibTrans" cxnId="{E6040D52-3C78-4035-9680-88D84CFC0934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7C311C4-D735-475C-857D-CDA31AA97FB9}">
      <dgm:prSet custT="1"/>
      <dgm:spPr>
        <a:solidFill>
          <a:srgbClr val="8EAF8C"/>
        </a:solidFill>
        <a:ln>
          <a:solidFill>
            <a:srgbClr val="8EAF8C"/>
          </a:solidFill>
        </a:ln>
      </dgm:spPr>
      <dgm:t>
        <a:bodyPr/>
        <a:lstStyle/>
        <a:p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Local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community</a:t>
          </a:r>
          <a:endParaRPr lang="cs-CZ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B0EAA28-C8D2-4DFE-95B0-3B3321670893}" type="parTrans" cxnId="{9F272072-ED13-42CF-8A2A-67B97FA4C532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C3A9CB-86DB-44F0-8B7C-822C9A5E1747}" type="sibTrans" cxnId="{9F272072-ED13-42CF-8A2A-67B97FA4C532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ED3D61F-E1E1-4788-929B-0D3E44429143}">
      <dgm:prSet custT="1"/>
      <dgm:spPr>
        <a:solidFill>
          <a:srgbClr val="8EAF8C"/>
        </a:solidFill>
        <a:ln>
          <a:solidFill>
            <a:srgbClr val="8EAF8C"/>
          </a:solidFill>
        </a:ln>
      </dgm:spPr>
      <dgm:t>
        <a:bodyPr/>
        <a:lstStyle/>
        <a:p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Economy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region</a:t>
          </a:r>
        </a:p>
      </dgm:t>
    </dgm:pt>
    <dgm:pt modelId="{CAB4C965-56CD-45C8-B82A-C5B69E4E9B8C}" type="parTrans" cxnId="{224DEA21-9552-4842-88B9-74D7FD322C3D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F846AD-6BC8-4041-8E03-451E28B366B8}" type="sibTrans" cxnId="{224DEA21-9552-4842-88B9-74D7FD322C3D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EB5B5D-82E4-4371-B22B-F6CF8B2EDCE2}" type="pres">
      <dgm:prSet presAssocID="{0FA43DCB-8EBA-48EA-B0F1-0B6563150E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F41F37B-7BA7-4765-BF92-45C6547A4357}" type="pres">
      <dgm:prSet presAssocID="{FB1A9751-93F3-45B7-8B0A-F5AEA3D1C948}" presName="hierRoot1" presStyleCnt="0">
        <dgm:presLayoutVars>
          <dgm:hierBranch val="init"/>
        </dgm:presLayoutVars>
      </dgm:prSet>
      <dgm:spPr/>
    </dgm:pt>
    <dgm:pt modelId="{234B5C3E-87CD-4333-8674-1F28A1E1E648}" type="pres">
      <dgm:prSet presAssocID="{FB1A9751-93F3-45B7-8B0A-F5AEA3D1C948}" presName="rootComposite1" presStyleCnt="0"/>
      <dgm:spPr/>
    </dgm:pt>
    <dgm:pt modelId="{76210421-FD9A-48DB-B266-9039EB2C20D0}" type="pres">
      <dgm:prSet presAssocID="{FB1A9751-93F3-45B7-8B0A-F5AEA3D1C948}" presName="rootText1" presStyleLbl="node0" presStyleIdx="0" presStyleCnt="3">
        <dgm:presLayoutVars>
          <dgm:chPref val="3"/>
        </dgm:presLayoutVars>
      </dgm:prSet>
      <dgm:spPr/>
    </dgm:pt>
    <dgm:pt modelId="{16FECB53-5E33-4C2A-8017-00C82E06F4EA}" type="pres">
      <dgm:prSet presAssocID="{FB1A9751-93F3-45B7-8B0A-F5AEA3D1C948}" presName="rootConnector1" presStyleLbl="node1" presStyleIdx="0" presStyleCnt="0"/>
      <dgm:spPr/>
    </dgm:pt>
    <dgm:pt modelId="{B12547F1-290F-4852-9850-23A8D592AC7B}" type="pres">
      <dgm:prSet presAssocID="{FB1A9751-93F3-45B7-8B0A-F5AEA3D1C948}" presName="hierChild2" presStyleCnt="0"/>
      <dgm:spPr/>
    </dgm:pt>
    <dgm:pt modelId="{EB7DBD20-7461-447D-9D03-FEB37D91487D}" type="pres">
      <dgm:prSet presAssocID="{FB1A9751-93F3-45B7-8B0A-F5AEA3D1C948}" presName="hierChild3" presStyleCnt="0"/>
      <dgm:spPr/>
    </dgm:pt>
    <dgm:pt modelId="{28BC3EAB-91D2-4C4E-8DC0-5F8992AB21AC}" type="pres">
      <dgm:prSet presAssocID="{F7C311C4-D735-475C-857D-CDA31AA97FB9}" presName="hierRoot1" presStyleCnt="0">
        <dgm:presLayoutVars>
          <dgm:hierBranch val="init"/>
        </dgm:presLayoutVars>
      </dgm:prSet>
      <dgm:spPr/>
    </dgm:pt>
    <dgm:pt modelId="{89206140-F076-4354-B348-51D2D7CCE8E6}" type="pres">
      <dgm:prSet presAssocID="{F7C311C4-D735-475C-857D-CDA31AA97FB9}" presName="rootComposite1" presStyleCnt="0"/>
      <dgm:spPr/>
    </dgm:pt>
    <dgm:pt modelId="{9F1E6E04-49D2-4568-851A-19E814678059}" type="pres">
      <dgm:prSet presAssocID="{F7C311C4-D735-475C-857D-CDA31AA97FB9}" presName="rootText1" presStyleLbl="node0" presStyleIdx="1" presStyleCnt="3">
        <dgm:presLayoutVars>
          <dgm:chPref val="3"/>
        </dgm:presLayoutVars>
      </dgm:prSet>
      <dgm:spPr/>
    </dgm:pt>
    <dgm:pt modelId="{09FB4C24-F503-4F64-A724-D6F443079872}" type="pres">
      <dgm:prSet presAssocID="{F7C311C4-D735-475C-857D-CDA31AA97FB9}" presName="rootConnector1" presStyleLbl="node1" presStyleIdx="0" presStyleCnt="0"/>
      <dgm:spPr/>
    </dgm:pt>
    <dgm:pt modelId="{E805B710-D754-4FBC-BA22-BD8282770E27}" type="pres">
      <dgm:prSet presAssocID="{F7C311C4-D735-475C-857D-CDA31AA97FB9}" presName="hierChild2" presStyleCnt="0"/>
      <dgm:spPr/>
    </dgm:pt>
    <dgm:pt modelId="{649FCE78-9229-42A7-B577-E5DFB405BB75}" type="pres">
      <dgm:prSet presAssocID="{F7C311C4-D735-475C-857D-CDA31AA97FB9}" presName="hierChild3" presStyleCnt="0"/>
      <dgm:spPr/>
    </dgm:pt>
    <dgm:pt modelId="{80E55B8B-DB54-4EFD-86EA-38E40C37D07B}" type="pres">
      <dgm:prSet presAssocID="{0ED3D61F-E1E1-4788-929B-0D3E44429143}" presName="hierRoot1" presStyleCnt="0">
        <dgm:presLayoutVars>
          <dgm:hierBranch val="init"/>
        </dgm:presLayoutVars>
      </dgm:prSet>
      <dgm:spPr/>
    </dgm:pt>
    <dgm:pt modelId="{047C6FEA-1728-47B9-85C1-12DA1222B939}" type="pres">
      <dgm:prSet presAssocID="{0ED3D61F-E1E1-4788-929B-0D3E44429143}" presName="rootComposite1" presStyleCnt="0"/>
      <dgm:spPr/>
    </dgm:pt>
    <dgm:pt modelId="{C2E23ED4-7188-4931-B780-3D109C49DF81}" type="pres">
      <dgm:prSet presAssocID="{0ED3D61F-E1E1-4788-929B-0D3E44429143}" presName="rootText1" presStyleLbl="node0" presStyleIdx="2" presStyleCnt="3">
        <dgm:presLayoutVars>
          <dgm:chPref val="3"/>
        </dgm:presLayoutVars>
      </dgm:prSet>
      <dgm:spPr/>
    </dgm:pt>
    <dgm:pt modelId="{CE2BF506-848B-4FB9-82EB-9A3E1AE28286}" type="pres">
      <dgm:prSet presAssocID="{0ED3D61F-E1E1-4788-929B-0D3E44429143}" presName="rootConnector1" presStyleLbl="node1" presStyleIdx="0" presStyleCnt="0"/>
      <dgm:spPr/>
    </dgm:pt>
    <dgm:pt modelId="{76915012-58D0-489E-9117-FDA3DDF2218B}" type="pres">
      <dgm:prSet presAssocID="{0ED3D61F-E1E1-4788-929B-0D3E44429143}" presName="hierChild2" presStyleCnt="0"/>
      <dgm:spPr/>
    </dgm:pt>
    <dgm:pt modelId="{E19C1AF5-7852-4148-8676-E747A2F6D277}" type="pres">
      <dgm:prSet presAssocID="{0ED3D61F-E1E1-4788-929B-0D3E44429143}" presName="hierChild3" presStyleCnt="0"/>
      <dgm:spPr/>
    </dgm:pt>
  </dgm:ptLst>
  <dgm:cxnLst>
    <dgm:cxn modelId="{D1D4BD12-D9DE-4DD2-AE46-A55852C923D2}" type="presOf" srcId="{F7C311C4-D735-475C-857D-CDA31AA97FB9}" destId="{9F1E6E04-49D2-4568-851A-19E814678059}" srcOrd="0" destOrd="0" presId="urn:microsoft.com/office/officeart/2005/8/layout/orgChart1"/>
    <dgm:cxn modelId="{224DEA21-9552-4842-88B9-74D7FD322C3D}" srcId="{0FA43DCB-8EBA-48EA-B0F1-0B6563150EAE}" destId="{0ED3D61F-E1E1-4788-929B-0D3E44429143}" srcOrd="2" destOrd="0" parTransId="{CAB4C965-56CD-45C8-B82A-C5B69E4E9B8C}" sibTransId="{35F846AD-6BC8-4041-8E03-451E28B366B8}"/>
    <dgm:cxn modelId="{509BFB5D-F351-4C60-A06A-6CE074563E93}" type="presOf" srcId="{0ED3D61F-E1E1-4788-929B-0D3E44429143}" destId="{CE2BF506-848B-4FB9-82EB-9A3E1AE28286}" srcOrd="1" destOrd="0" presId="urn:microsoft.com/office/officeart/2005/8/layout/orgChart1"/>
    <dgm:cxn modelId="{34AA8167-C481-46EB-BE3D-D8B0CC7B5C2E}" type="presOf" srcId="{FB1A9751-93F3-45B7-8B0A-F5AEA3D1C948}" destId="{76210421-FD9A-48DB-B266-9039EB2C20D0}" srcOrd="0" destOrd="0" presId="urn:microsoft.com/office/officeart/2005/8/layout/orgChart1"/>
    <dgm:cxn modelId="{E6040D52-3C78-4035-9680-88D84CFC0934}" srcId="{0FA43DCB-8EBA-48EA-B0F1-0B6563150EAE}" destId="{FB1A9751-93F3-45B7-8B0A-F5AEA3D1C948}" srcOrd="0" destOrd="0" parTransId="{0A4BC6F5-8D44-461D-9206-D8C5AB39378E}" sibTransId="{37558560-336B-4694-9FD6-8F30655CB753}"/>
    <dgm:cxn modelId="{9F272072-ED13-42CF-8A2A-67B97FA4C532}" srcId="{0FA43DCB-8EBA-48EA-B0F1-0B6563150EAE}" destId="{F7C311C4-D735-475C-857D-CDA31AA97FB9}" srcOrd="1" destOrd="0" parTransId="{DB0EAA28-C8D2-4DFE-95B0-3B3321670893}" sibTransId="{01C3A9CB-86DB-44F0-8B7C-822C9A5E1747}"/>
    <dgm:cxn modelId="{FFA1D677-5B62-4273-A202-86E48B4B3FB9}" type="presOf" srcId="{FB1A9751-93F3-45B7-8B0A-F5AEA3D1C948}" destId="{16FECB53-5E33-4C2A-8017-00C82E06F4EA}" srcOrd="1" destOrd="0" presId="urn:microsoft.com/office/officeart/2005/8/layout/orgChart1"/>
    <dgm:cxn modelId="{CCD258A5-EF45-4B06-BCF6-2E94C9CB0749}" type="presOf" srcId="{0FA43DCB-8EBA-48EA-B0F1-0B6563150EAE}" destId="{8DEB5B5D-82E4-4371-B22B-F6CF8B2EDCE2}" srcOrd="0" destOrd="0" presId="urn:microsoft.com/office/officeart/2005/8/layout/orgChart1"/>
    <dgm:cxn modelId="{45089CB4-8383-4613-ACCF-B66B6C416507}" type="presOf" srcId="{0ED3D61F-E1E1-4788-929B-0D3E44429143}" destId="{C2E23ED4-7188-4931-B780-3D109C49DF81}" srcOrd="0" destOrd="0" presId="urn:microsoft.com/office/officeart/2005/8/layout/orgChart1"/>
    <dgm:cxn modelId="{78A10EF7-43C1-479F-9004-26F949106F4C}" type="presOf" srcId="{F7C311C4-D735-475C-857D-CDA31AA97FB9}" destId="{09FB4C24-F503-4F64-A724-D6F443079872}" srcOrd="1" destOrd="0" presId="urn:microsoft.com/office/officeart/2005/8/layout/orgChart1"/>
    <dgm:cxn modelId="{35F54284-D384-4789-823B-5F13AE271B25}" type="presParOf" srcId="{8DEB5B5D-82E4-4371-B22B-F6CF8B2EDCE2}" destId="{EF41F37B-7BA7-4765-BF92-45C6547A4357}" srcOrd="0" destOrd="0" presId="urn:microsoft.com/office/officeart/2005/8/layout/orgChart1"/>
    <dgm:cxn modelId="{E6ACC99D-7F23-4058-8BC4-6E932DA63AE4}" type="presParOf" srcId="{EF41F37B-7BA7-4765-BF92-45C6547A4357}" destId="{234B5C3E-87CD-4333-8674-1F28A1E1E648}" srcOrd="0" destOrd="0" presId="urn:microsoft.com/office/officeart/2005/8/layout/orgChart1"/>
    <dgm:cxn modelId="{8E06620E-9E51-4551-AB77-75B62D028236}" type="presParOf" srcId="{234B5C3E-87CD-4333-8674-1F28A1E1E648}" destId="{76210421-FD9A-48DB-B266-9039EB2C20D0}" srcOrd="0" destOrd="0" presId="urn:microsoft.com/office/officeart/2005/8/layout/orgChart1"/>
    <dgm:cxn modelId="{5E145241-AAFE-4DDB-A67B-BA5698E23842}" type="presParOf" srcId="{234B5C3E-87CD-4333-8674-1F28A1E1E648}" destId="{16FECB53-5E33-4C2A-8017-00C82E06F4EA}" srcOrd="1" destOrd="0" presId="urn:microsoft.com/office/officeart/2005/8/layout/orgChart1"/>
    <dgm:cxn modelId="{49695AA0-BC78-45F2-BB3B-2E8FDC9A3286}" type="presParOf" srcId="{EF41F37B-7BA7-4765-BF92-45C6547A4357}" destId="{B12547F1-290F-4852-9850-23A8D592AC7B}" srcOrd="1" destOrd="0" presId="urn:microsoft.com/office/officeart/2005/8/layout/orgChart1"/>
    <dgm:cxn modelId="{3724EFB5-ECA5-4238-93AE-5B3986945C3B}" type="presParOf" srcId="{EF41F37B-7BA7-4765-BF92-45C6547A4357}" destId="{EB7DBD20-7461-447D-9D03-FEB37D91487D}" srcOrd="2" destOrd="0" presId="urn:microsoft.com/office/officeart/2005/8/layout/orgChart1"/>
    <dgm:cxn modelId="{C30EF179-617C-481F-82DA-AC5DB0BC09AF}" type="presParOf" srcId="{8DEB5B5D-82E4-4371-B22B-F6CF8B2EDCE2}" destId="{28BC3EAB-91D2-4C4E-8DC0-5F8992AB21AC}" srcOrd="1" destOrd="0" presId="urn:microsoft.com/office/officeart/2005/8/layout/orgChart1"/>
    <dgm:cxn modelId="{2A72F6D0-87E0-433E-9759-3EF01AB5EAC3}" type="presParOf" srcId="{28BC3EAB-91D2-4C4E-8DC0-5F8992AB21AC}" destId="{89206140-F076-4354-B348-51D2D7CCE8E6}" srcOrd="0" destOrd="0" presId="urn:microsoft.com/office/officeart/2005/8/layout/orgChart1"/>
    <dgm:cxn modelId="{87BD6B1C-062C-4AEE-B91C-79587A177005}" type="presParOf" srcId="{89206140-F076-4354-B348-51D2D7CCE8E6}" destId="{9F1E6E04-49D2-4568-851A-19E814678059}" srcOrd="0" destOrd="0" presId="urn:microsoft.com/office/officeart/2005/8/layout/orgChart1"/>
    <dgm:cxn modelId="{40697116-A4C2-499A-B485-5DE663BD078A}" type="presParOf" srcId="{89206140-F076-4354-B348-51D2D7CCE8E6}" destId="{09FB4C24-F503-4F64-A724-D6F443079872}" srcOrd="1" destOrd="0" presId="urn:microsoft.com/office/officeart/2005/8/layout/orgChart1"/>
    <dgm:cxn modelId="{0E6DE297-A9D5-4879-AAA3-F1B2651ED0B8}" type="presParOf" srcId="{28BC3EAB-91D2-4C4E-8DC0-5F8992AB21AC}" destId="{E805B710-D754-4FBC-BA22-BD8282770E27}" srcOrd="1" destOrd="0" presId="urn:microsoft.com/office/officeart/2005/8/layout/orgChart1"/>
    <dgm:cxn modelId="{BED29EBE-6C36-4AA3-B746-8EA24708F6CD}" type="presParOf" srcId="{28BC3EAB-91D2-4C4E-8DC0-5F8992AB21AC}" destId="{649FCE78-9229-42A7-B577-E5DFB405BB75}" srcOrd="2" destOrd="0" presId="urn:microsoft.com/office/officeart/2005/8/layout/orgChart1"/>
    <dgm:cxn modelId="{DCA266B1-3EFB-428F-A771-BEF5DB188E70}" type="presParOf" srcId="{8DEB5B5D-82E4-4371-B22B-F6CF8B2EDCE2}" destId="{80E55B8B-DB54-4EFD-86EA-38E40C37D07B}" srcOrd="2" destOrd="0" presId="urn:microsoft.com/office/officeart/2005/8/layout/orgChart1"/>
    <dgm:cxn modelId="{5A64463B-1E5C-4FE1-92D3-DD8B12AC4A66}" type="presParOf" srcId="{80E55B8B-DB54-4EFD-86EA-38E40C37D07B}" destId="{047C6FEA-1728-47B9-85C1-12DA1222B939}" srcOrd="0" destOrd="0" presId="urn:microsoft.com/office/officeart/2005/8/layout/orgChart1"/>
    <dgm:cxn modelId="{DB5C7D7E-1CBF-47EF-BED2-4FA217C282EF}" type="presParOf" srcId="{047C6FEA-1728-47B9-85C1-12DA1222B939}" destId="{C2E23ED4-7188-4931-B780-3D109C49DF81}" srcOrd="0" destOrd="0" presId="urn:microsoft.com/office/officeart/2005/8/layout/orgChart1"/>
    <dgm:cxn modelId="{6029535E-4C6C-4875-B6E1-25B8EC4DB777}" type="presParOf" srcId="{047C6FEA-1728-47B9-85C1-12DA1222B939}" destId="{CE2BF506-848B-4FB9-82EB-9A3E1AE28286}" srcOrd="1" destOrd="0" presId="urn:microsoft.com/office/officeart/2005/8/layout/orgChart1"/>
    <dgm:cxn modelId="{1616A007-883E-43B9-A8A9-9C8DE4C51D92}" type="presParOf" srcId="{80E55B8B-DB54-4EFD-86EA-38E40C37D07B}" destId="{76915012-58D0-489E-9117-FDA3DDF2218B}" srcOrd="1" destOrd="0" presId="urn:microsoft.com/office/officeart/2005/8/layout/orgChart1"/>
    <dgm:cxn modelId="{C8B54FEE-3925-4E7F-A727-F01A6A6AB11B}" type="presParOf" srcId="{80E55B8B-DB54-4EFD-86EA-38E40C37D07B}" destId="{E19C1AF5-7852-4148-8676-E747A2F6D277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A43DCB-8EBA-48EA-B0F1-0B6563150EA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FB1A9751-93F3-45B7-8B0A-F5AEA3D1C948}">
      <dgm:prSet custT="1"/>
      <dgm:spPr>
        <a:solidFill>
          <a:srgbClr val="ACC981"/>
        </a:solidFill>
        <a:ln>
          <a:solidFill>
            <a:srgbClr val="ACC981"/>
          </a:solidFill>
        </a:ln>
      </dgm:spPr>
      <dgm:t>
        <a:bodyPr/>
        <a:lstStyle/>
        <a:p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Interviewing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visitors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before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after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tour</a:t>
          </a:r>
        </a:p>
      </dgm:t>
    </dgm:pt>
    <dgm:pt modelId="{0A4BC6F5-8D44-461D-9206-D8C5AB39378E}" type="parTrans" cxnId="{E6040D52-3C78-4035-9680-88D84CFC0934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7558560-336B-4694-9FD6-8F30655CB753}" type="sibTrans" cxnId="{E6040D52-3C78-4035-9680-88D84CFC0934}">
      <dgm:prSet/>
      <dgm:spPr/>
      <dgm:t>
        <a:bodyPr/>
        <a:lstStyle/>
        <a:p>
          <a:endParaRPr lang="cs-CZ" sz="16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9540F80-9F20-4A33-9808-1EAFA389B1D8}">
      <dgm:prSet custT="1"/>
      <dgm:spPr>
        <a:solidFill>
          <a:srgbClr val="ACC981"/>
        </a:solidFill>
        <a:ln>
          <a:solidFill>
            <a:srgbClr val="ACC981"/>
          </a:solidFill>
        </a:ln>
      </dgm:spPr>
      <dgm:t>
        <a:bodyPr/>
        <a:lstStyle/>
        <a:p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Discussions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with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visitors</a:t>
          </a:r>
          <a:endParaRPr lang="cs-CZ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BBFD55-FFE3-43B6-AF96-6DFD56B284C5}" type="parTrans" cxnId="{8DB72C1C-6ABD-451A-8ECA-5B3AB1798A92}">
      <dgm:prSet/>
      <dgm:spPr/>
      <dgm:t>
        <a:bodyPr/>
        <a:lstStyle/>
        <a:p>
          <a:endParaRPr lang="cs-CZ"/>
        </a:p>
      </dgm:t>
    </dgm:pt>
    <dgm:pt modelId="{57D45DB2-862F-4101-8E39-54501C6FAA41}" type="sibTrans" cxnId="{8DB72C1C-6ABD-451A-8ECA-5B3AB1798A92}">
      <dgm:prSet/>
      <dgm:spPr/>
      <dgm:t>
        <a:bodyPr/>
        <a:lstStyle/>
        <a:p>
          <a:endParaRPr lang="cs-CZ"/>
        </a:p>
      </dgm:t>
    </dgm:pt>
    <dgm:pt modelId="{E96105EC-9EE3-4A72-A5C7-3C3E2E984E7A}">
      <dgm:prSet custT="1"/>
      <dgm:spPr>
        <a:solidFill>
          <a:srgbClr val="ACC981"/>
        </a:solidFill>
        <a:ln>
          <a:solidFill>
            <a:srgbClr val="ACC981"/>
          </a:solidFill>
        </a:ln>
      </dgm:spPr>
      <dgm:t>
        <a:bodyPr/>
        <a:lstStyle/>
        <a:p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Direct monitoring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visitors</a:t>
          </a:r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‘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behaviour</a:t>
          </a:r>
          <a:endParaRPr lang="cs-CZ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60B0C6-9529-4691-99EF-1DCBA26ABAC4}" type="parTrans" cxnId="{218206E6-63ED-4D57-9B0E-B5C105F13A10}">
      <dgm:prSet/>
      <dgm:spPr/>
      <dgm:t>
        <a:bodyPr/>
        <a:lstStyle/>
        <a:p>
          <a:endParaRPr lang="cs-CZ"/>
        </a:p>
      </dgm:t>
    </dgm:pt>
    <dgm:pt modelId="{E37E3359-A041-4113-AB2B-F73B52115E7A}" type="sibTrans" cxnId="{218206E6-63ED-4D57-9B0E-B5C105F13A10}">
      <dgm:prSet/>
      <dgm:spPr/>
      <dgm:t>
        <a:bodyPr/>
        <a:lstStyle/>
        <a:p>
          <a:endParaRPr lang="cs-CZ"/>
        </a:p>
      </dgm:t>
    </dgm:pt>
    <dgm:pt modelId="{60443E72-B8F7-4B27-BFBA-A509C33C5F5E}">
      <dgm:prSet custT="1"/>
      <dgm:spPr>
        <a:solidFill>
          <a:srgbClr val="ACC981"/>
        </a:solidFill>
        <a:ln>
          <a:solidFill>
            <a:srgbClr val="ACC981"/>
          </a:solidFill>
        </a:ln>
      </dgm:spPr>
      <dgm:t>
        <a:bodyPr/>
        <a:lstStyle/>
        <a:p>
          <a:r>
            <a:rPr lang="cs-CZ" sz="1600" dirty="0">
              <a:latin typeface="Calibri" panose="020F0502020204030204" pitchFamily="34" charset="0"/>
              <a:cs typeface="Calibri" panose="020F0502020204030204" pitchFamily="34" charset="0"/>
            </a:rPr>
            <a:t>Expert </a:t>
          </a:r>
          <a:r>
            <a:rPr lang="cs-CZ" sz="1600" dirty="0" err="1">
              <a:latin typeface="Calibri" panose="020F0502020204030204" pitchFamily="34" charset="0"/>
              <a:cs typeface="Calibri" panose="020F0502020204030204" pitchFamily="34" charset="0"/>
            </a:rPr>
            <a:t>evaluation</a:t>
          </a:r>
          <a:endParaRPr lang="cs-CZ" sz="16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85CE4F-95B2-4D38-9225-D038FCE0A447}" type="parTrans" cxnId="{7AF4C64A-8223-415C-BC8F-F7E21EB67699}">
      <dgm:prSet/>
      <dgm:spPr/>
      <dgm:t>
        <a:bodyPr/>
        <a:lstStyle/>
        <a:p>
          <a:endParaRPr lang="cs-CZ"/>
        </a:p>
      </dgm:t>
    </dgm:pt>
    <dgm:pt modelId="{AB39EC98-4D1D-4732-9F8E-D4A78AD7FB26}" type="sibTrans" cxnId="{7AF4C64A-8223-415C-BC8F-F7E21EB67699}">
      <dgm:prSet/>
      <dgm:spPr/>
      <dgm:t>
        <a:bodyPr/>
        <a:lstStyle/>
        <a:p>
          <a:endParaRPr lang="cs-CZ"/>
        </a:p>
      </dgm:t>
    </dgm:pt>
    <dgm:pt modelId="{8DEB5B5D-82E4-4371-B22B-F6CF8B2EDCE2}" type="pres">
      <dgm:prSet presAssocID="{0FA43DCB-8EBA-48EA-B0F1-0B6563150EA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F41F37B-7BA7-4765-BF92-45C6547A4357}" type="pres">
      <dgm:prSet presAssocID="{FB1A9751-93F3-45B7-8B0A-F5AEA3D1C948}" presName="hierRoot1" presStyleCnt="0">
        <dgm:presLayoutVars>
          <dgm:hierBranch val="init"/>
        </dgm:presLayoutVars>
      </dgm:prSet>
      <dgm:spPr/>
    </dgm:pt>
    <dgm:pt modelId="{234B5C3E-87CD-4333-8674-1F28A1E1E648}" type="pres">
      <dgm:prSet presAssocID="{FB1A9751-93F3-45B7-8B0A-F5AEA3D1C948}" presName="rootComposite1" presStyleCnt="0"/>
      <dgm:spPr/>
    </dgm:pt>
    <dgm:pt modelId="{76210421-FD9A-48DB-B266-9039EB2C20D0}" type="pres">
      <dgm:prSet presAssocID="{FB1A9751-93F3-45B7-8B0A-F5AEA3D1C948}" presName="rootText1" presStyleLbl="node0" presStyleIdx="0" presStyleCnt="4">
        <dgm:presLayoutVars>
          <dgm:chPref val="3"/>
        </dgm:presLayoutVars>
      </dgm:prSet>
      <dgm:spPr/>
    </dgm:pt>
    <dgm:pt modelId="{16FECB53-5E33-4C2A-8017-00C82E06F4EA}" type="pres">
      <dgm:prSet presAssocID="{FB1A9751-93F3-45B7-8B0A-F5AEA3D1C948}" presName="rootConnector1" presStyleLbl="node1" presStyleIdx="0" presStyleCnt="0"/>
      <dgm:spPr/>
    </dgm:pt>
    <dgm:pt modelId="{B12547F1-290F-4852-9850-23A8D592AC7B}" type="pres">
      <dgm:prSet presAssocID="{FB1A9751-93F3-45B7-8B0A-F5AEA3D1C948}" presName="hierChild2" presStyleCnt="0"/>
      <dgm:spPr/>
    </dgm:pt>
    <dgm:pt modelId="{EB7DBD20-7461-447D-9D03-FEB37D91487D}" type="pres">
      <dgm:prSet presAssocID="{FB1A9751-93F3-45B7-8B0A-F5AEA3D1C948}" presName="hierChild3" presStyleCnt="0"/>
      <dgm:spPr/>
    </dgm:pt>
    <dgm:pt modelId="{1D695BA8-E85A-4B4F-8B2C-98F7E419AEC9}" type="pres">
      <dgm:prSet presAssocID="{E9540F80-9F20-4A33-9808-1EAFA389B1D8}" presName="hierRoot1" presStyleCnt="0">
        <dgm:presLayoutVars>
          <dgm:hierBranch val="init"/>
        </dgm:presLayoutVars>
      </dgm:prSet>
      <dgm:spPr/>
    </dgm:pt>
    <dgm:pt modelId="{CB3EE2D0-80B1-4D6A-B9B3-232650E5A9F7}" type="pres">
      <dgm:prSet presAssocID="{E9540F80-9F20-4A33-9808-1EAFA389B1D8}" presName="rootComposite1" presStyleCnt="0"/>
      <dgm:spPr/>
    </dgm:pt>
    <dgm:pt modelId="{EEDEEE15-AE1D-4FD5-8BAF-7F59E9CB814B}" type="pres">
      <dgm:prSet presAssocID="{E9540F80-9F20-4A33-9808-1EAFA389B1D8}" presName="rootText1" presStyleLbl="node0" presStyleIdx="1" presStyleCnt="4">
        <dgm:presLayoutVars>
          <dgm:chPref val="3"/>
        </dgm:presLayoutVars>
      </dgm:prSet>
      <dgm:spPr/>
    </dgm:pt>
    <dgm:pt modelId="{2BDE3A51-5DEE-46FF-9EC7-29748E7845AF}" type="pres">
      <dgm:prSet presAssocID="{E9540F80-9F20-4A33-9808-1EAFA389B1D8}" presName="rootConnector1" presStyleLbl="node1" presStyleIdx="0" presStyleCnt="0"/>
      <dgm:spPr/>
    </dgm:pt>
    <dgm:pt modelId="{1C3106F1-7F42-4021-959F-885736AB8AC5}" type="pres">
      <dgm:prSet presAssocID="{E9540F80-9F20-4A33-9808-1EAFA389B1D8}" presName="hierChild2" presStyleCnt="0"/>
      <dgm:spPr/>
    </dgm:pt>
    <dgm:pt modelId="{106BA02B-349B-46C7-B04E-ED5DA44E4FFE}" type="pres">
      <dgm:prSet presAssocID="{E9540F80-9F20-4A33-9808-1EAFA389B1D8}" presName="hierChild3" presStyleCnt="0"/>
      <dgm:spPr/>
    </dgm:pt>
    <dgm:pt modelId="{3FE591C8-AE24-4A7F-A2CB-5DC1945E3721}" type="pres">
      <dgm:prSet presAssocID="{E96105EC-9EE3-4A72-A5C7-3C3E2E984E7A}" presName="hierRoot1" presStyleCnt="0">
        <dgm:presLayoutVars>
          <dgm:hierBranch val="init"/>
        </dgm:presLayoutVars>
      </dgm:prSet>
      <dgm:spPr/>
    </dgm:pt>
    <dgm:pt modelId="{0A1EA653-E0DC-4C7C-A955-90ADAF77E15D}" type="pres">
      <dgm:prSet presAssocID="{E96105EC-9EE3-4A72-A5C7-3C3E2E984E7A}" presName="rootComposite1" presStyleCnt="0"/>
      <dgm:spPr/>
    </dgm:pt>
    <dgm:pt modelId="{6B7F6E6B-F82E-4103-A014-AC2F395C3380}" type="pres">
      <dgm:prSet presAssocID="{E96105EC-9EE3-4A72-A5C7-3C3E2E984E7A}" presName="rootText1" presStyleLbl="node0" presStyleIdx="2" presStyleCnt="4">
        <dgm:presLayoutVars>
          <dgm:chPref val="3"/>
        </dgm:presLayoutVars>
      </dgm:prSet>
      <dgm:spPr/>
    </dgm:pt>
    <dgm:pt modelId="{55014BC8-396D-47D0-B58F-E7CF9A8B5BFE}" type="pres">
      <dgm:prSet presAssocID="{E96105EC-9EE3-4A72-A5C7-3C3E2E984E7A}" presName="rootConnector1" presStyleLbl="node1" presStyleIdx="0" presStyleCnt="0"/>
      <dgm:spPr/>
    </dgm:pt>
    <dgm:pt modelId="{1F57B364-9600-4A16-BFA3-ED716D6C408C}" type="pres">
      <dgm:prSet presAssocID="{E96105EC-9EE3-4A72-A5C7-3C3E2E984E7A}" presName="hierChild2" presStyleCnt="0"/>
      <dgm:spPr/>
    </dgm:pt>
    <dgm:pt modelId="{8F45FBFB-A044-4FE3-8D1B-A5CC48AE05D4}" type="pres">
      <dgm:prSet presAssocID="{E96105EC-9EE3-4A72-A5C7-3C3E2E984E7A}" presName="hierChild3" presStyleCnt="0"/>
      <dgm:spPr/>
    </dgm:pt>
    <dgm:pt modelId="{193CFCDB-CCE6-4FC1-9F80-CC08BDD42903}" type="pres">
      <dgm:prSet presAssocID="{60443E72-B8F7-4B27-BFBA-A509C33C5F5E}" presName="hierRoot1" presStyleCnt="0">
        <dgm:presLayoutVars>
          <dgm:hierBranch val="init"/>
        </dgm:presLayoutVars>
      </dgm:prSet>
      <dgm:spPr/>
    </dgm:pt>
    <dgm:pt modelId="{79BDB11B-D65B-4324-BDCE-665942C21A70}" type="pres">
      <dgm:prSet presAssocID="{60443E72-B8F7-4B27-BFBA-A509C33C5F5E}" presName="rootComposite1" presStyleCnt="0"/>
      <dgm:spPr/>
    </dgm:pt>
    <dgm:pt modelId="{69149F00-17E5-4B3F-9911-FF44A96919D9}" type="pres">
      <dgm:prSet presAssocID="{60443E72-B8F7-4B27-BFBA-A509C33C5F5E}" presName="rootText1" presStyleLbl="node0" presStyleIdx="3" presStyleCnt="4">
        <dgm:presLayoutVars>
          <dgm:chPref val="3"/>
        </dgm:presLayoutVars>
      </dgm:prSet>
      <dgm:spPr/>
    </dgm:pt>
    <dgm:pt modelId="{0EFF07B4-845D-4FD9-90D2-211B47C97713}" type="pres">
      <dgm:prSet presAssocID="{60443E72-B8F7-4B27-BFBA-A509C33C5F5E}" presName="rootConnector1" presStyleLbl="node1" presStyleIdx="0" presStyleCnt="0"/>
      <dgm:spPr/>
    </dgm:pt>
    <dgm:pt modelId="{7818EA08-E3EC-4BDB-90DB-A2BE264B1FCB}" type="pres">
      <dgm:prSet presAssocID="{60443E72-B8F7-4B27-BFBA-A509C33C5F5E}" presName="hierChild2" presStyleCnt="0"/>
      <dgm:spPr/>
    </dgm:pt>
    <dgm:pt modelId="{02538630-3535-46C8-B5E5-9B70D2BF17D1}" type="pres">
      <dgm:prSet presAssocID="{60443E72-B8F7-4B27-BFBA-A509C33C5F5E}" presName="hierChild3" presStyleCnt="0"/>
      <dgm:spPr/>
    </dgm:pt>
  </dgm:ptLst>
  <dgm:cxnLst>
    <dgm:cxn modelId="{8DB72C1C-6ABD-451A-8ECA-5B3AB1798A92}" srcId="{0FA43DCB-8EBA-48EA-B0F1-0B6563150EAE}" destId="{E9540F80-9F20-4A33-9808-1EAFA389B1D8}" srcOrd="1" destOrd="0" parTransId="{2DBBFD55-FFE3-43B6-AF96-6DFD56B284C5}" sibTransId="{57D45DB2-862F-4101-8E39-54501C6FAA41}"/>
    <dgm:cxn modelId="{4F370537-981E-4362-A8E1-EB0AEEDC3036}" type="presOf" srcId="{E9540F80-9F20-4A33-9808-1EAFA389B1D8}" destId="{2BDE3A51-5DEE-46FF-9EC7-29748E7845AF}" srcOrd="1" destOrd="0" presId="urn:microsoft.com/office/officeart/2005/8/layout/orgChart1"/>
    <dgm:cxn modelId="{BE6B893B-6A7C-4B79-A14B-C0D6FE81A3AB}" type="presOf" srcId="{60443E72-B8F7-4B27-BFBA-A509C33C5F5E}" destId="{0EFF07B4-845D-4FD9-90D2-211B47C97713}" srcOrd="1" destOrd="0" presId="urn:microsoft.com/office/officeart/2005/8/layout/orgChart1"/>
    <dgm:cxn modelId="{34AA8167-C481-46EB-BE3D-D8B0CC7B5C2E}" type="presOf" srcId="{FB1A9751-93F3-45B7-8B0A-F5AEA3D1C948}" destId="{76210421-FD9A-48DB-B266-9039EB2C20D0}" srcOrd="0" destOrd="0" presId="urn:microsoft.com/office/officeart/2005/8/layout/orgChart1"/>
    <dgm:cxn modelId="{7AF4C64A-8223-415C-BC8F-F7E21EB67699}" srcId="{0FA43DCB-8EBA-48EA-B0F1-0B6563150EAE}" destId="{60443E72-B8F7-4B27-BFBA-A509C33C5F5E}" srcOrd="3" destOrd="0" parTransId="{6D85CE4F-95B2-4D38-9225-D038FCE0A447}" sibTransId="{AB39EC98-4D1D-4732-9F8E-D4A78AD7FB26}"/>
    <dgm:cxn modelId="{E6040D52-3C78-4035-9680-88D84CFC0934}" srcId="{0FA43DCB-8EBA-48EA-B0F1-0B6563150EAE}" destId="{FB1A9751-93F3-45B7-8B0A-F5AEA3D1C948}" srcOrd="0" destOrd="0" parTransId="{0A4BC6F5-8D44-461D-9206-D8C5AB39378E}" sibTransId="{37558560-336B-4694-9FD6-8F30655CB753}"/>
    <dgm:cxn modelId="{45F92E55-B680-4893-ADE5-75A578A48669}" type="presOf" srcId="{E9540F80-9F20-4A33-9808-1EAFA389B1D8}" destId="{EEDEEE15-AE1D-4FD5-8BAF-7F59E9CB814B}" srcOrd="0" destOrd="0" presId="urn:microsoft.com/office/officeart/2005/8/layout/orgChart1"/>
    <dgm:cxn modelId="{FFA1D677-5B62-4273-A202-86E48B4B3FB9}" type="presOf" srcId="{FB1A9751-93F3-45B7-8B0A-F5AEA3D1C948}" destId="{16FECB53-5E33-4C2A-8017-00C82E06F4EA}" srcOrd="1" destOrd="0" presId="urn:microsoft.com/office/officeart/2005/8/layout/orgChart1"/>
    <dgm:cxn modelId="{4B25F987-FB05-4F41-BBDA-8DFC0069135D}" type="presOf" srcId="{E96105EC-9EE3-4A72-A5C7-3C3E2E984E7A}" destId="{6B7F6E6B-F82E-4103-A014-AC2F395C3380}" srcOrd="0" destOrd="0" presId="urn:microsoft.com/office/officeart/2005/8/layout/orgChart1"/>
    <dgm:cxn modelId="{6C2D6D90-82F2-4DEE-898C-22EB03F2EA73}" type="presOf" srcId="{E96105EC-9EE3-4A72-A5C7-3C3E2E984E7A}" destId="{55014BC8-396D-47D0-B58F-E7CF9A8B5BFE}" srcOrd="1" destOrd="0" presId="urn:microsoft.com/office/officeart/2005/8/layout/orgChart1"/>
    <dgm:cxn modelId="{CCD258A5-EF45-4B06-BCF6-2E94C9CB0749}" type="presOf" srcId="{0FA43DCB-8EBA-48EA-B0F1-0B6563150EAE}" destId="{8DEB5B5D-82E4-4371-B22B-F6CF8B2EDCE2}" srcOrd="0" destOrd="0" presId="urn:microsoft.com/office/officeart/2005/8/layout/orgChart1"/>
    <dgm:cxn modelId="{9D9106D0-8CE9-4F4B-9E4D-ED88DEAE6D4D}" type="presOf" srcId="{60443E72-B8F7-4B27-BFBA-A509C33C5F5E}" destId="{69149F00-17E5-4B3F-9911-FF44A96919D9}" srcOrd="0" destOrd="0" presId="urn:microsoft.com/office/officeart/2005/8/layout/orgChart1"/>
    <dgm:cxn modelId="{218206E6-63ED-4D57-9B0E-B5C105F13A10}" srcId="{0FA43DCB-8EBA-48EA-B0F1-0B6563150EAE}" destId="{E96105EC-9EE3-4A72-A5C7-3C3E2E984E7A}" srcOrd="2" destOrd="0" parTransId="{0260B0C6-9529-4691-99EF-1DCBA26ABAC4}" sibTransId="{E37E3359-A041-4113-AB2B-F73B52115E7A}"/>
    <dgm:cxn modelId="{35F54284-D384-4789-823B-5F13AE271B25}" type="presParOf" srcId="{8DEB5B5D-82E4-4371-B22B-F6CF8B2EDCE2}" destId="{EF41F37B-7BA7-4765-BF92-45C6547A4357}" srcOrd="0" destOrd="0" presId="urn:microsoft.com/office/officeart/2005/8/layout/orgChart1"/>
    <dgm:cxn modelId="{E6ACC99D-7F23-4058-8BC4-6E932DA63AE4}" type="presParOf" srcId="{EF41F37B-7BA7-4765-BF92-45C6547A4357}" destId="{234B5C3E-87CD-4333-8674-1F28A1E1E648}" srcOrd="0" destOrd="0" presId="urn:microsoft.com/office/officeart/2005/8/layout/orgChart1"/>
    <dgm:cxn modelId="{8E06620E-9E51-4551-AB77-75B62D028236}" type="presParOf" srcId="{234B5C3E-87CD-4333-8674-1F28A1E1E648}" destId="{76210421-FD9A-48DB-B266-9039EB2C20D0}" srcOrd="0" destOrd="0" presId="urn:microsoft.com/office/officeart/2005/8/layout/orgChart1"/>
    <dgm:cxn modelId="{5E145241-AAFE-4DDB-A67B-BA5698E23842}" type="presParOf" srcId="{234B5C3E-87CD-4333-8674-1F28A1E1E648}" destId="{16FECB53-5E33-4C2A-8017-00C82E06F4EA}" srcOrd="1" destOrd="0" presId="urn:microsoft.com/office/officeart/2005/8/layout/orgChart1"/>
    <dgm:cxn modelId="{49695AA0-BC78-45F2-BB3B-2E8FDC9A3286}" type="presParOf" srcId="{EF41F37B-7BA7-4765-BF92-45C6547A4357}" destId="{B12547F1-290F-4852-9850-23A8D592AC7B}" srcOrd="1" destOrd="0" presId="urn:microsoft.com/office/officeart/2005/8/layout/orgChart1"/>
    <dgm:cxn modelId="{3724EFB5-ECA5-4238-93AE-5B3986945C3B}" type="presParOf" srcId="{EF41F37B-7BA7-4765-BF92-45C6547A4357}" destId="{EB7DBD20-7461-447D-9D03-FEB37D91487D}" srcOrd="2" destOrd="0" presId="urn:microsoft.com/office/officeart/2005/8/layout/orgChart1"/>
    <dgm:cxn modelId="{4D7EC568-5754-4E92-8001-2B779E535D76}" type="presParOf" srcId="{8DEB5B5D-82E4-4371-B22B-F6CF8B2EDCE2}" destId="{1D695BA8-E85A-4B4F-8B2C-98F7E419AEC9}" srcOrd="1" destOrd="0" presId="urn:microsoft.com/office/officeart/2005/8/layout/orgChart1"/>
    <dgm:cxn modelId="{1A821DFC-1B25-4A0B-BA4B-43AB3CF4F70A}" type="presParOf" srcId="{1D695BA8-E85A-4B4F-8B2C-98F7E419AEC9}" destId="{CB3EE2D0-80B1-4D6A-B9B3-232650E5A9F7}" srcOrd="0" destOrd="0" presId="urn:microsoft.com/office/officeart/2005/8/layout/orgChart1"/>
    <dgm:cxn modelId="{6C49F7B8-3E80-4262-96B3-B9FB1D803C65}" type="presParOf" srcId="{CB3EE2D0-80B1-4D6A-B9B3-232650E5A9F7}" destId="{EEDEEE15-AE1D-4FD5-8BAF-7F59E9CB814B}" srcOrd="0" destOrd="0" presId="urn:microsoft.com/office/officeart/2005/8/layout/orgChart1"/>
    <dgm:cxn modelId="{3A05CFFA-55A2-42E1-9D77-2F249E298056}" type="presParOf" srcId="{CB3EE2D0-80B1-4D6A-B9B3-232650E5A9F7}" destId="{2BDE3A51-5DEE-46FF-9EC7-29748E7845AF}" srcOrd="1" destOrd="0" presId="urn:microsoft.com/office/officeart/2005/8/layout/orgChart1"/>
    <dgm:cxn modelId="{95923015-9CDF-468E-9D79-CF0BC9E0FEE7}" type="presParOf" srcId="{1D695BA8-E85A-4B4F-8B2C-98F7E419AEC9}" destId="{1C3106F1-7F42-4021-959F-885736AB8AC5}" srcOrd="1" destOrd="0" presId="urn:microsoft.com/office/officeart/2005/8/layout/orgChart1"/>
    <dgm:cxn modelId="{F69EBD7E-7404-443C-916A-E1959DFD31A0}" type="presParOf" srcId="{1D695BA8-E85A-4B4F-8B2C-98F7E419AEC9}" destId="{106BA02B-349B-46C7-B04E-ED5DA44E4FFE}" srcOrd="2" destOrd="0" presId="urn:microsoft.com/office/officeart/2005/8/layout/orgChart1"/>
    <dgm:cxn modelId="{BD8F9B94-C56F-4A44-8194-97C554A50C8B}" type="presParOf" srcId="{8DEB5B5D-82E4-4371-B22B-F6CF8B2EDCE2}" destId="{3FE591C8-AE24-4A7F-A2CB-5DC1945E3721}" srcOrd="2" destOrd="0" presId="urn:microsoft.com/office/officeart/2005/8/layout/orgChart1"/>
    <dgm:cxn modelId="{830F34EB-FA87-4C30-BC20-5EA39D005A91}" type="presParOf" srcId="{3FE591C8-AE24-4A7F-A2CB-5DC1945E3721}" destId="{0A1EA653-E0DC-4C7C-A955-90ADAF77E15D}" srcOrd="0" destOrd="0" presId="urn:microsoft.com/office/officeart/2005/8/layout/orgChart1"/>
    <dgm:cxn modelId="{97401799-1C44-4176-8D60-2E171FE27F77}" type="presParOf" srcId="{0A1EA653-E0DC-4C7C-A955-90ADAF77E15D}" destId="{6B7F6E6B-F82E-4103-A014-AC2F395C3380}" srcOrd="0" destOrd="0" presId="urn:microsoft.com/office/officeart/2005/8/layout/orgChart1"/>
    <dgm:cxn modelId="{8BB3C606-7E91-4A3C-9421-0F4C6A4D35FE}" type="presParOf" srcId="{0A1EA653-E0DC-4C7C-A955-90ADAF77E15D}" destId="{55014BC8-396D-47D0-B58F-E7CF9A8B5BFE}" srcOrd="1" destOrd="0" presId="urn:microsoft.com/office/officeart/2005/8/layout/orgChart1"/>
    <dgm:cxn modelId="{0A9F183D-E30C-498D-BB8F-888047DEA9C9}" type="presParOf" srcId="{3FE591C8-AE24-4A7F-A2CB-5DC1945E3721}" destId="{1F57B364-9600-4A16-BFA3-ED716D6C408C}" srcOrd="1" destOrd="0" presId="urn:microsoft.com/office/officeart/2005/8/layout/orgChart1"/>
    <dgm:cxn modelId="{3CA09000-C6F6-4458-AEEA-BF3D018C44A5}" type="presParOf" srcId="{3FE591C8-AE24-4A7F-A2CB-5DC1945E3721}" destId="{8F45FBFB-A044-4FE3-8D1B-A5CC48AE05D4}" srcOrd="2" destOrd="0" presId="urn:microsoft.com/office/officeart/2005/8/layout/orgChart1"/>
    <dgm:cxn modelId="{E0437B5C-E943-4862-AC9C-3E8E87896DEE}" type="presParOf" srcId="{8DEB5B5D-82E4-4371-B22B-F6CF8B2EDCE2}" destId="{193CFCDB-CCE6-4FC1-9F80-CC08BDD42903}" srcOrd="3" destOrd="0" presId="urn:microsoft.com/office/officeart/2005/8/layout/orgChart1"/>
    <dgm:cxn modelId="{C58D26E1-D1B5-404F-B029-F7660C17ABD1}" type="presParOf" srcId="{193CFCDB-CCE6-4FC1-9F80-CC08BDD42903}" destId="{79BDB11B-D65B-4324-BDCE-665942C21A70}" srcOrd="0" destOrd="0" presId="urn:microsoft.com/office/officeart/2005/8/layout/orgChart1"/>
    <dgm:cxn modelId="{512BDFA4-C58E-424C-B3A8-026A71EDEAB4}" type="presParOf" srcId="{79BDB11B-D65B-4324-BDCE-665942C21A70}" destId="{69149F00-17E5-4B3F-9911-FF44A96919D9}" srcOrd="0" destOrd="0" presId="urn:microsoft.com/office/officeart/2005/8/layout/orgChart1"/>
    <dgm:cxn modelId="{B0671C61-82C1-42E1-8162-AD2F89D0CA8B}" type="presParOf" srcId="{79BDB11B-D65B-4324-BDCE-665942C21A70}" destId="{0EFF07B4-845D-4FD9-90D2-211B47C97713}" srcOrd="1" destOrd="0" presId="urn:microsoft.com/office/officeart/2005/8/layout/orgChart1"/>
    <dgm:cxn modelId="{B5A8F141-8016-4AB9-904E-0EE6034F0B32}" type="presParOf" srcId="{193CFCDB-CCE6-4FC1-9F80-CC08BDD42903}" destId="{7818EA08-E3EC-4BDB-90DB-A2BE264B1FCB}" srcOrd="1" destOrd="0" presId="urn:microsoft.com/office/officeart/2005/8/layout/orgChart1"/>
    <dgm:cxn modelId="{9B737601-01CB-4F66-B88D-86C0FE7EAC03}" type="presParOf" srcId="{193CFCDB-CCE6-4FC1-9F80-CC08BDD42903}" destId="{02538630-3535-46C8-B5E5-9B70D2BF17D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1D7CD-78D7-4F22-8638-6E352591EA69}">
      <dsp:nvSpPr>
        <dsp:cNvPr id="0" name=""/>
        <dsp:cNvSpPr/>
      </dsp:nvSpPr>
      <dsp:spPr>
        <a:xfrm>
          <a:off x="0" y="708850"/>
          <a:ext cx="4266568" cy="13086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A46B4-A121-4E16-8DA7-517F1495A45E}">
      <dsp:nvSpPr>
        <dsp:cNvPr id="0" name=""/>
        <dsp:cNvSpPr/>
      </dsp:nvSpPr>
      <dsp:spPr>
        <a:xfrm>
          <a:off x="395866" y="1003296"/>
          <a:ext cx="719756" cy="719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D24A1-E5EB-432C-BB23-D18EAF8595AA}">
      <dsp:nvSpPr>
        <dsp:cNvPr id="0" name=""/>
        <dsp:cNvSpPr/>
      </dsp:nvSpPr>
      <dsp:spPr>
        <a:xfrm>
          <a:off x="1511488" y="708850"/>
          <a:ext cx="2755079" cy="1308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499" tIns="138499" rIns="138499" bIns="1384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>
              <a:latin typeface="Calibri" panose="020F0502020204030204" pitchFamily="34" charset="0"/>
              <a:cs typeface="Calibri" panose="020F0502020204030204" pitchFamily="34" charset="0"/>
            </a:rPr>
            <a:t>the basis: </a:t>
          </a:r>
          <a:r>
            <a:rPr lang="cs-CZ" sz="1600" kern="1200">
              <a:latin typeface="Calibri" panose="020F0502020204030204" pitchFamily="34" charset="0"/>
              <a:cs typeface="Calibri" panose="020F0502020204030204" pitchFamily="34" charset="0"/>
            </a:rPr>
            <a:t>an analysis of the initial situation and the needs</a:t>
          </a:r>
          <a:endParaRPr lang="en-US" sz="16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11488" y="708850"/>
        <a:ext cx="2755079" cy="1308648"/>
      </dsp:txXfrm>
    </dsp:sp>
    <dsp:sp modelId="{285C7313-AC14-4DF8-BECD-F936D4AB86D7}">
      <dsp:nvSpPr>
        <dsp:cNvPr id="0" name=""/>
        <dsp:cNvSpPr/>
      </dsp:nvSpPr>
      <dsp:spPr>
        <a:xfrm>
          <a:off x="0" y="2344661"/>
          <a:ext cx="4266568" cy="130864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83C4A-B181-4F80-85B6-21814ED1FE10}">
      <dsp:nvSpPr>
        <dsp:cNvPr id="0" name=""/>
        <dsp:cNvSpPr/>
      </dsp:nvSpPr>
      <dsp:spPr>
        <a:xfrm>
          <a:off x="395866" y="2639106"/>
          <a:ext cx="719756" cy="719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03E968-2AC5-415A-80D5-F19F6E8987B3}">
      <dsp:nvSpPr>
        <dsp:cNvPr id="0" name=""/>
        <dsp:cNvSpPr/>
      </dsp:nvSpPr>
      <dsp:spPr>
        <a:xfrm>
          <a:off x="1511488" y="2344661"/>
          <a:ext cx="2755079" cy="13086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499" tIns="138499" rIns="138499" bIns="1384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>
              <a:latin typeface="Calibri" panose="020F0502020204030204" pitchFamily="34" charset="0"/>
              <a:cs typeface="Calibri" panose="020F0502020204030204" pitchFamily="34" charset="0"/>
            </a:rPr>
            <a:t>the output: </a:t>
          </a:r>
          <a:r>
            <a:rPr lang="cs-CZ" sz="1600" kern="1200">
              <a:latin typeface="Calibri" panose="020F0502020204030204" pitchFamily="34" charset="0"/>
              <a:cs typeface="Calibri" panose="020F0502020204030204" pitchFamily="34" charset="0"/>
            </a:rPr>
            <a:t>a comprehensive interpretation plan with a fixed structure</a:t>
          </a:r>
          <a:endParaRPr lang="en-US" sz="16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511488" y="2344661"/>
        <a:ext cx="2755079" cy="1308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A181E-E0D0-4684-8F43-C5A30B0AFDC7}">
      <dsp:nvSpPr>
        <dsp:cNvPr id="0" name=""/>
        <dsp:cNvSpPr/>
      </dsp:nvSpPr>
      <dsp:spPr>
        <a:xfrm>
          <a:off x="0" y="326349"/>
          <a:ext cx="7893722" cy="435132"/>
        </a:xfrm>
        <a:prstGeom prst="notched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0F32C8-171F-42E6-995C-933334C1E063}">
      <dsp:nvSpPr>
        <dsp:cNvPr id="0" name=""/>
        <dsp:cNvSpPr/>
      </dsp:nvSpPr>
      <dsp:spPr>
        <a:xfrm>
          <a:off x="1773" y="0"/>
          <a:ext cx="2112090" cy="43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Main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message</a:t>
          </a:r>
          <a:endParaRPr lang="cs-CZ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73" y="0"/>
        <a:ext cx="2112090" cy="435132"/>
      </dsp:txXfrm>
    </dsp:sp>
    <dsp:sp modelId="{F9E44BF0-EEFC-498B-881C-B5A57B9813CE}">
      <dsp:nvSpPr>
        <dsp:cNvPr id="0" name=""/>
        <dsp:cNvSpPr/>
      </dsp:nvSpPr>
      <dsp:spPr>
        <a:xfrm>
          <a:off x="1003427" y="489523"/>
          <a:ext cx="108783" cy="108783"/>
        </a:xfrm>
        <a:prstGeom prst="ellipse">
          <a:avLst/>
        </a:prstGeom>
        <a:solidFill>
          <a:srgbClr val="9CB8C1"/>
        </a:solidFill>
        <a:ln w="12700" cap="flat" cmpd="sng" algn="ctr">
          <a:solidFill>
            <a:srgbClr val="9CB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9CDE3-642C-4838-B0D4-2FF27C6CD442}">
      <dsp:nvSpPr>
        <dsp:cNvPr id="0" name=""/>
        <dsp:cNvSpPr/>
      </dsp:nvSpPr>
      <dsp:spPr>
        <a:xfrm>
          <a:off x="2180814" y="652698"/>
          <a:ext cx="2664683" cy="43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A more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detailed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message</a:t>
          </a:r>
          <a:endParaRPr lang="cs-CZ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80814" y="652698"/>
        <a:ext cx="2664683" cy="435132"/>
      </dsp:txXfrm>
    </dsp:sp>
    <dsp:sp modelId="{B93930D2-C393-48A8-B431-27815CDDBEBE}">
      <dsp:nvSpPr>
        <dsp:cNvPr id="0" name=""/>
        <dsp:cNvSpPr/>
      </dsp:nvSpPr>
      <dsp:spPr>
        <a:xfrm>
          <a:off x="3458764" y="489523"/>
          <a:ext cx="108783" cy="108783"/>
        </a:xfrm>
        <a:prstGeom prst="ellipse">
          <a:avLst/>
        </a:prstGeom>
        <a:solidFill>
          <a:srgbClr val="9CB8C1"/>
        </a:solidFill>
        <a:ln w="12700" cap="flat" cmpd="sng" algn="ctr">
          <a:solidFill>
            <a:srgbClr val="9CB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A8F34C-C3C9-4AF7-A6DB-8E54A857CB1C}">
      <dsp:nvSpPr>
        <dsp:cNvPr id="0" name=""/>
        <dsp:cNvSpPr/>
      </dsp:nvSpPr>
      <dsp:spPr>
        <a:xfrm>
          <a:off x="4912448" y="0"/>
          <a:ext cx="2190127" cy="4351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Detailed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message</a:t>
          </a:r>
          <a:endParaRPr lang="cs-CZ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12448" y="0"/>
        <a:ext cx="2190127" cy="435132"/>
      </dsp:txXfrm>
    </dsp:sp>
    <dsp:sp modelId="{99D87ACB-6D5B-49A5-9262-7D94A2405874}">
      <dsp:nvSpPr>
        <dsp:cNvPr id="0" name=""/>
        <dsp:cNvSpPr/>
      </dsp:nvSpPr>
      <dsp:spPr>
        <a:xfrm>
          <a:off x="5953120" y="489523"/>
          <a:ext cx="108783" cy="108783"/>
        </a:xfrm>
        <a:prstGeom prst="ellipse">
          <a:avLst/>
        </a:prstGeom>
        <a:solidFill>
          <a:srgbClr val="9CB8C1"/>
        </a:solidFill>
        <a:ln w="12700" cap="flat" cmpd="sng" algn="ctr">
          <a:solidFill>
            <a:srgbClr val="9CB8C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C72D0-B833-4699-8821-54AC19BA54CA}">
      <dsp:nvSpPr>
        <dsp:cNvPr id="0" name=""/>
        <dsp:cNvSpPr/>
      </dsp:nvSpPr>
      <dsp:spPr>
        <a:xfrm>
          <a:off x="877017" y="2669"/>
          <a:ext cx="2792884" cy="1675730"/>
        </a:xfrm>
        <a:prstGeom prst="rect">
          <a:avLst/>
        </a:prstGeom>
        <a:solidFill>
          <a:srgbClr val="C7B299"/>
        </a:solidFill>
        <a:ln w="12700" cap="flat" cmpd="sng" algn="ctr">
          <a:solidFill>
            <a:srgbClr val="C7B2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>
              <a:latin typeface="Calibri" panose="020F0502020204030204" pitchFamily="34" charset="0"/>
              <a:cs typeface="Calibri" panose="020F0502020204030204" pitchFamily="34" charset="0"/>
            </a:rPr>
            <a:t>Visitors’ centres/ Interpretation centres</a:t>
          </a:r>
          <a:endParaRPr lang="en-US" sz="1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77017" y="2669"/>
        <a:ext cx="2792884" cy="1675730"/>
      </dsp:txXfrm>
    </dsp:sp>
    <dsp:sp modelId="{5F329FF1-BF2B-46DA-97DD-EA944CC56B21}">
      <dsp:nvSpPr>
        <dsp:cNvPr id="0" name=""/>
        <dsp:cNvSpPr/>
      </dsp:nvSpPr>
      <dsp:spPr>
        <a:xfrm>
          <a:off x="3949190" y="2669"/>
          <a:ext cx="2792884" cy="1675730"/>
        </a:xfrm>
        <a:prstGeom prst="rect">
          <a:avLst/>
        </a:prstGeom>
        <a:solidFill>
          <a:srgbClr val="C7B299"/>
        </a:solidFill>
        <a:ln w="12700" cap="flat" cmpd="sng" algn="ctr">
          <a:solidFill>
            <a:srgbClr val="C7B2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>
              <a:latin typeface="Calibri" panose="020F0502020204030204" pitchFamily="34" charset="0"/>
              <a:cs typeface="Calibri" panose="020F0502020204030204" pitchFamily="34" charset="0"/>
            </a:rPr>
            <a:t>Houses of ecological education</a:t>
          </a:r>
          <a:endParaRPr lang="en-US" sz="1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49190" y="2669"/>
        <a:ext cx="2792884" cy="1675730"/>
      </dsp:txXfrm>
    </dsp:sp>
    <dsp:sp modelId="{A0B2B19F-E6F6-47B8-B5AE-4A1B6A73FE13}">
      <dsp:nvSpPr>
        <dsp:cNvPr id="0" name=""/>
        <dsp:cNvSpPr/>
      </dsp:nvSpPr>
      <dsp:spPr>
        <a:xfrm>
          <a:off x="7021363" y="2669"/>
          <a:ext cx="2792884" cy="1675730"/>
        </a:xfrm>
        <a:prstGeom prst="rect">
          <a:avLst/>
        </a:prstGeom>
        <a:solidFill>
          <a:srgbClr val="C7B299"/>
        </a:solidFill>
        <a:ln w="12700" cap="flat" cmpd="sng" algn="ctr">
          <a:solidFill>
            <a:srgbClr val="C7B2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>
              <a:latin typeface="Calibri" panose="020F0502020204030204" pitchFamily="34" charset="0"/>
              <a:cs typeface="Calibri" panose="020F0502020204030204" pitchFamily="34" charset="0"/>
            </a:rPr>
            <a:t>Nature museums (nature exhibitions in local museums)</a:t>
          </a:r>
          <a:endParaRPr lang="en-US" sz="1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21363" y="2669"/>
        <a:ext cx="2792884" cy="1675730"/>
      </dsp:txXfrm>
    </dsp:sp>
    <dsp:sp modelId="{32213E9E-8B82-40B6-A242-27CCF8E76204}">
      <dsp:nvSpPr>
        <dsp:cNvPr id="0" name=""/>
        <dsp:cNvSpPr/>
      </dsp:nvSpPr>
      <dsp:spPr>
        <a:xfrm>
          <a:off x="877017" y="1957688"/>
          <a:ext cx="2792884" cy="1675730"/>
        </a:xfrm>
        <a:prstGeom prst="rect">
          <a:avLst/>
        </a:prstGeom>
        <a:solidFill>
          <a:srgbClr val="C7B299"/>
        </a:solidFill>
        <a:ln w="12700" cap="flat" cmpd="sng" algn="ctr">
          <a:solidFill>
            <a:srgbClr val="C7B2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>
              <a:latin typeface="Calibri" panose="020F0502020204030204" pitchFamily="34" charset="0"/>
              <a:cs typeface="Calibri" panose="020F0502020204030204" pitchFamily="34" charset="0"/>
            </a:rPr>
            <a:t>Science centres</a:t>
          </a:r>
          <a:endParaRPr lang="en-US" sz="1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77017" y="1957688"/>
        <a:ext cx="2792884" cy="1675730"/>
      </dsp:txXfrm>
    </dsp:sp>
    <dsp:sp modelId="{16FBBC05-ACB2-43A8-BC41-A5C3AD726DCE}">
      <dsp:nvSpPr>
        <dsp:cNvPr id="0" name=""/>
        <dsp:cNvSpPr/>
      </dsp:nvSpPr>
      <dsp:spPr>
        <a:xfrm>
          <a:off x="3949190" y="1957688"/>
          <a:ext cx="2792884" cy="1675730"/>
        </a:xfrm>
        <a:prstGeom prst="rect">
          <a:avLst/>
        </a:prstGeom>
        <a:solidFill>
          <a:srgbClr val="C7B299"/>
        </a:solidFill>
        <a:ln w="12700" cap="flat" cmpd="sng" algn="ctr">
          <a:solidFill>
            <a:srgbClr val="C7B2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Paths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marked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heritage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trails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infrastructure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like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boardwalks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viewing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points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,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info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boards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with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educational</a:t>
          </a:r>
          <a:r>
            <a:rPr lang="cs-CZ" sz="18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content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49190" y="1957688"/>
        <a:ext cx="2792884" cy="1675730"/>
      </dsp:txXfrm>
    </dsp:sp>
    <dsp:sp modelId="{6836ED86-20BA-4202-A92A-94326E0B623B}">
      <dsp:nvSpPr>
        <dsp:cNvPr id="0" name=""/>
        <dsp:cNvSpPr/>
      </dsp:nvSpPr>
      <dsp:spPr>
        <a:xfrm>
          <a:off x="7021363" y="1957688"/>
          <a:ext cx="2792884" cy="1675730"/>
        </a:xfrm>
        <a:prstGeom prst="rect">
          <a:avLst/>
        </a:prstGeom>
        <a:solidFill>
          <a:srgbClr val="C7B299"/>
        </a:solidFill>
        <a:ln w="12700" cap="flat" cmpd="sng" algn="ctr">
          <a:solidFill>
            <a:srgbClr val="C7B2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>
              <a:latin typeface="Calibri" panose="020F0502020204030204" pitchFamily="34" charset="0"/>
              <a:cs typeface="Calibri" panose="020F0502020204030204" pitchFamily="34" charset="0"/>
            </a:rPr>
            <a:t>Interpretation panels</a:t>
          </a:r>
          <a:endParaRPr lang="en-US" sz="1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021363" y="1957688"/>
        <a:ext cx="2792884" cy="16757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10421-FD9A-48DB-B266-9039EB2C20D0}">
      <dsp:nvSpPr>
        <dsp:cNvPr id="0" name=""/>
        <dsp:cNvSpPr/>
      </dsp:nvSpPr>
      <dsp:spPr>
        <a:xfrm>
          <a:off x="1883481" y="313"/>
          <a:ext cx="1992197" cy="996098"/>
        </a:xfrm>
        <a:prstGeom prst="rect">
          <a:avLst/>
        </a:prstGeom>
        <a:solidFill>
          <a:srgbClr val="8EAF8C"/>
        </a:solidFill>
        <a:ln w="12700" cap="flat" cmpd="sng" algn="ctr">
          <a:solidFill>
            <a:srgbClr val="8EAF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Environment</a:t>
          </a:r>
        </a:p>
      </dsp:txBody>
      <dsp:txXfrm>
        <a:off x="1883481" y="313"/>
        <a:ext cx="1992197" cy="996098"/>
      </dsp:txXfrm>
    </dsp:sp>
    <dsp:sp modelId="{9F1E6E04-49D2-4568-851A-19E814678059}">
      <dsp:nvSpPr>
        <dsp:cNvPr id="0" name=""/>
        <dsp:cNvSpPr/>
      </dsp:nvSpPr>
      <dsp:spPr>
        <a:xfrm>
          <a:off x="4294040" y="313"/>
          <a:ext cx="1992197" cy="996098"/>
        </a:xfrm>
        <a:prstGeom prst="rect">
          <a:avLst/>
        </a:prstGeom>
        <a:solidFill>
          <a:srgbClr val="8EAF8C"/>
        </a:solidFill>
        <a:ln w="12700" cap="flat" cmpd="sng" algn="ctr">
          <a:solidFill>
            <a:srgbClr val="8EAF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Local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community</a:t>
          </a:r>
          <a:endParaRPr lang="cs-CZ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94040" y="313"/>
        <a:ext cx="1992197" cy="996098"/>
      </dsp:txXfrm>
    </dsp:sp>
    <dsp:sp modelId="{C2E23ED4-7188-4931-B780-3D109C49DF81}">
      <dsp:nvSpPr>
        <dsp:cNvPr id="0" name=""/>
        <dsp:cNvSpPr/>
      </dsp:nvSpPr>
      <dsp:spPr>
        <a:xfrm>
          <a:off x="6704598" y="313"/>
          <a:ext cx="1992197" cy="996098"/>
        </a:xfrm>
        <a:prstGeom prst="rect">
          <a:avLst/>
        </a:prstGeom>
        <a:solidFill>
          <a:srgbClr val="8EAF8C"/>
        </a:solidFill>
        <a:ln w="12700" cap="flat" cmpd="sng" algn="ctr">
          <a:solidFill>
            <a:srgbClr val="8EAF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Economy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region</a:t>
          </a:r>
        </a:p>
      </dsp:txBody>
      <dsp:txXfrm>
        <a:off x="6704598" y="313"/>
        <a:ext cx="1992197" cy="9960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10421-FD9A-48DB-B266-9039EB2C20D0}">
      <dsp:nvSpPr>
        <dsp:cNvPr id="0" name=""/>
        <dsp:cNvSpPr/>
      </dsp:nvSpPr>
      <dsp:spPr>
        <a:xfrm>
          <a:off x="920529" y="185"/>
          <a:ext cx="1992707" cy="996353"/>
        </a:xfrm>
        <a:prstGeom prst="rect">
          <a:avLst/>
        </a:prstGeom>
        <a:solidFill>
          <a:srgbClr val="ACC981"/>
        </a:solidFill>
        <a:ln w="12700" cap="flat" cmpd="sng" algn="ctr">
          <a:solidFill>
            <a:srgbClr val="ACC98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Interviewing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visitors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before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and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after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the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tour</a:t>
          </a:r>
        </a:p>
      </dsp:txBody>
      <dsp:txXfrm>
        <a:off x="920529" y="185"/>
        <a:ext cx="1992707" cy="996353"/>
      </dsp:txXfrm>
    </dsp:sp>
    <dsp:sp modelId="{EEDEEE15-AE1D-4FD5-8BAF-7F59E9CB814B}">
      <dsp:nvSpPr>
        <dsp:cNvPr id="0" name=""/>
        <dsp:cNvSpPr/>
      </dsp:nvSpPr>
      <dsp:spPr>
        <a:xfrm>
          <a:off x="3331705" y="185"/>
          <a:ext cx="1992707" cy="996353"/>
        </a:xfrm>
        <a:prstGeom prst="rect">
          <a:avLst/>
        </a:prstGeom>
        <a:solidFill>
          <a:srgbClr val="ACC981"/>
        </a:solidFill>
        <a:ln w="12700" cap="flat" cmpd="sng" algn="ctr">
          <a:solidFill>
            <a:srgbClr val="ACC98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Discussions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with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visitors</a:t>
          </a:r>
          <a:endParaRPr lang="cs-CZ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31705" y="185"/>
        <a:ext cx="1992707" cy="996353"/>
      </dsp:txXfrm>
    </dsp:sp>
    <dsp:sp modelId="{6B7F6E6B-F82E-4103-A014-AC2F395C3380}">
      <dsp:nvSpPr>
        <dsp:cNvPr id="0" name=""/>
        <dsp:cNvSpPr/>
      </dsp:nvSpPr>
      <dsp:spPr>
        <a:xfrm>
          <a:off x="5742881" y="185"/>
          <a:ext cx="1992707" cy="996353"/>
        </a:xfrm>
        <a:prstGeom prst="rect">
          <a:avLst/>
        </a:prstGeom>
        <a:solidFill>
          <a:srgbClr val="ACC981"/>
        </a:solidFill>
        <a:ln w="12700" cap="flat" cmpd="sng" algn="ctr">
          <a:solidFill>
            <a:srgbClr val="ACC98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Direct monitoring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of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visitors</a:t>
          </a: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‘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behaviour</a:t>
          </a:r>
          <a:endParaRPr lang="cs-CZ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742881" y="185"/>
        <a:ext cx="1992707" cy="996353"/>
      </dsp:txXfrm>
    </dsp:sp>
    <dsp:sp modelId="{69149F00-17E5-4B3F-9911-FF44A96919D9}">
      <dsp:nvSpPr>
        <dsp:cNvPr id="0" name=""/>
        <dsp:cNvSpPr/>
      </dsp:nvSpPr>
      <dsp:spPr>
        <a:xfrm>
          <a:off x="8154057" y="185"/>
          <a:ext cx="1992707" cy="996353"/>
        </a:xfrm>
        <a:prstGeom prst="rect">
          <a:avLst/>
        </a:prstGeom>
        <a:solidFill>
          <a:srgbClr val="ACC981"/>
        </a:solidFill>
        <a:ln w="12700" cap="flat" cmpd="sng" algn="ctr">
          <a:solidFill>
            <a:srgbClr val="ACC98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Calibri" panose="020F0502020204030204" pitchFamily="34" charset="0"/>
              <a:cs typeface="Calibri" panose="020F0502020204030204" pitchFamily="34" charset="0"/>
            </a:rPr>
            <a:t>Expert </a:t>
          </a:r>
          <a:r>
            <a:rPr lang="cs-CZ" sz="1600" kern="1200" dirty="0" err="1">
              <a:latin typeface="Calibri" panose="020F0502020204030204" pitchFamily="34" charset="0"/>
              <a:cs typeface="Calibri" panose="020F0502020204030204" pitchFamily="34" charset="0"/>
            </a:rPr>
            <a:t>evaluation</a:t>
          </a:r>
          <a:endParaRPr lang="cs-CZ" sz="16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154057" y="185"/>
        <a:ext cx="1992707" cy="996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>
                <a:latin typeface="Avenir Next LT Pro" panose="020B0504020202020204" pitchFamily="34" charset="-1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95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992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25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CB451-F465-4226-B490-479121884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D0D1E1-BC6C-45B1-BFE5-6D3F6B5EB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F6BA2D-63A3-4A1C-AA85-BB6782CC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E00224-6435-4F2B-AC8D-5DD1219F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86382C-659E-4689-8B2D-69E82AE6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587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2B3D3-DC72-4173-8F51-D294D8A4B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DC7091-4F10-458A-BBCA-C9B03FA01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BF427F-53DC-47B3-B478-17DF5B63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536A2E-AEB4-4C01-98D8-080077C4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3C8056-777B-495E-8EC0-3A052B33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171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B7EB7-D774-432E-A3DD-4DD87484A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B69042-629D-4CCE-B0D8-F88571D76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1E35B7-7AE8-4299-A67C-9CE83BD0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D7A885-D954-4DF7-B5D3-493BA1C52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38AB34-A52C-4ED8-88A7-5910FCB4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2105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43488-D958-4E37-9E25-16CC3F636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8F86C-855C-44B3-8B1C-8CA3B4B93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AE7532-1185-49C6-8F56-3C60863C3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DB0D2F-8C69-4B57-B1FF-CD61760B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4053F0-B88A-4B7D-874E-7DE4B3184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AC2DBE-8B65-4EC6-8396-A39D3A0F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415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15F060-A115-43ED-806B-7591EFC3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5D2E04-9706-4621-BB83-EB0941AF2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5014FA-6D61-4595-B1B4-57C69C95B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1FC9B1F-C054-45C7-9874-51F647610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6B6E4E0-4093-4C6E-B613-013C671C8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7886704-E52A-474B-AB1E-BBB47C58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BBD1381-39B0-44E7-BBFD-4266228D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8B69A5D-8713-47FB-8333-AA7F94A9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977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EE090-11C2-40A0-B5AA-2B0E38D8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9786AA9-A51C-4B80-B46A-F7855AC1C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973298-1DF1-4789-9A53-C55D614D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128CF7-1557-4DC0-9208-0DC7FDCEA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208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2D27D91-82DA-4186-BD8F-E71424AA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72638F7-7E3E-4123-9465-5157A87C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07341A-31F0-47F3-BBE5-05E484FD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143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2564D-4908-46BC-A3E9-DEF063AB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56BD52-7E41-4E0F-8095-5A54443C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73C216D-6173-4275-823E-9EA77A295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B232A7-D763-4EEB-A15A-D4D9E158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DD518C-835C-41C4-98FB-28CE6291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BBFDDB-8D1B-40EF-BBBD-5F76996B8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923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99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111C8-3CD3-4E15-9C03-5E0F7DE3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EDD1869-8692-431E-BAF4-DF37E8E95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5A6F4E-5368-4C70-94AC-42A0E1143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133C55-D5B5-4A9F-953F-62741554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AC59D7-2279-4FB5-B08C-05C55952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CCF4CF-BFB8-4C74-83F7-0E423374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85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27073-E657-4D53-958A-4D497392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193245-5B84-424C-956F-9E3FEB41F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5709A7-DDE4-4BE3-8CBD-0E67442E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454C73-E106-423F-AD61-4BA8CBEB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60E562-8F3C-4E07-8C68-8B949FDA8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977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7541434-002B-4A77-AF31-D3D1BA885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CF5798E-81FA-4567-BCC7-6F112C9E8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E7F3C-D299-4038-951A-F7ABDCA5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E17DFB-7059-447A-8B52-371761B6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2389A6-9277-433E-A1A4-D89C6FBAA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716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CB451-F465-4226-B490-4791218849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2D0D1E1-BC6C-45B1-BFE5-6D3F6B5EBF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F6BA2D-63A3-4A1C-AA85-BB6782CC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E00224-6435-4F2B-AC8D-5DD1219F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86382C-659E-4689-8B2D-69E82AE61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5587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2B3D3-DC72-4173-8F51-D294D8A4B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DC7091-4F10-458A-BBCA-C9B03FA01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4BF427F-53DC-47B3-B478-17DF5B633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1536A2E-AEB4-4C01-98D8-080077C4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3C8056-777B-495E-8EC0-3A052B33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17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CB7EB7-D774-432E-A3DD-4DD87484A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B69042-629D-4CCE-B0D8-F88571D76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1E35B7-7AE8-4299-A67C-9CE83BD0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D7A885-D954-4DF7-B5D3-493BA1C52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38AB34-A52C-4ED8-88A7-5910FCB4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210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C43488-D958-4E37-9E25-16CC3F636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C8F86C-855C-44B3-8B1C-8CA3B4B931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7AE7532-1185-49C6-8F56-3C60863C3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DB0D2F-8C69-4B57-B1FF-CD61760B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34053F0-B88A-4B7D-874E-7DE4B3184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DAC2DBE-8B65-4EC6-8396-A39D3A0F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415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15F060-A115-43ED-806B-7591EFC3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5D2E04-9706-4621-BB83-EB0941AF2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C5014FA-6D61-4595-B1B4-57C69C95B8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1FC9B1F-C054-45C7-9874-51F647610C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6B6E4E0-4093-4C6E-B613-013C671C8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7886704-E52A-474B-AB1E-BBB47C58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BBD1381-39B0-44E7-BBFD-4266228D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8B69A5D-8713-47FB-8333-AA7F94A95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997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3EE090-11C2-40A0-B5AA-2B0E38D81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9786AA9-A51C-4B80-B46A-F7855AC1C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6973298-1DF1-4789-9A53-C55D614D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128CF7-1557-4DC0-9208-0DC7FDCEA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208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2D27D91-82DA-4186-BD8F-E71424AA8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72638F7-7E3E-4123-9465-5157A87C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307341A-31F0-47F3-BBE5-05E484FD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143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287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2564D-4908-46BC-A3E9-DEF063AB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56BD52-7E41-4E0F-8095-5A54443CA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73C216D-6173-4275-823E-9EA77A295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B232A7-D763-4EEB-A15A-D4D9E158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DD518C-835C-41C4-98FB-28CE6291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BBFDDB-8D1B-40EF-BBBD-5F76996B8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92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4111C8-3CD3-4E15-9C03-5E0F7DE3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EDD1869-8692-431E-BAF4-DF37E8E95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D5A6F4E-5368-4C70-94AC-42A0E1143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3133C55-D5B5-4A9F-953F-62741554E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9AC59D7-2279-4FB5-B08C-05C55952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CCF4CF-BFB8-4C74-83F7-0E4233742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85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D27073-E657-4D53-958A-4D497392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8193245-5B84-424C-956F-9E3FEB41F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5709A7-DDE4-4BE3-8CBD-0E67442E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454C73-E106-423F-AD61-4BA8CBEB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C60E562-8F3C-4E07-8C68-8B949FDA8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197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7541434-002B-4A77-AF31-D3D1BA885C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CF5798E-81FA-4567-BCC7-6F112C9E80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E7F3C-D299-4038-951A-F7ABDCA5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E17DFB-7059-447A-8B52-371761B6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42389A6-9277-433E-A1A4-D89C6FBAA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71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4A777E-7E6C-A6AA-A9BE-51AB92AD19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B0D847A-7F58-C9FC-1D79-94F6AE56A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83260C-5119-957E-AF81-9F6DDEF03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7C3CF2B-B84E-51D7-0B95-20413BECB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BA185C-0EC2-D7B5-8A1E-FFACA577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1399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CEF4D-2F52-B730-1E57-64AC6ED8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7372BF-1D2E-01D7-E2CD-5494A3A27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99A9B3-1DAF-6616-24F7-731C7F733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2850BA-5109-2CE2-4936-4DEAA8EE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1D56031-F03F-8070-9EDC-968937E97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2827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ED03A-0204-9339-79EA-7EA22787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B305A7-1805-05F9-AAA0-55CD054BC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A5DBA6-6A95-35CC-658D-B5288B732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DA54482-6566-E5C1-8BB2-847796141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1CB4D7-27E1-ACB0-DF97-47EE23D4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3025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BF987-CA35-425C-B493-643E318CF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E8B1D7-1D26-95F3-8C1A-1FD044E02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1548B9E-3046-6B7E-4614-B16D63EDC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15F4FB-F00D-4BEE-ABEC-6B972076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FC79E68-FE04-86F8-BF73-8BA6C93A1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7632AFA-49DC-59AF-40BB-370355C65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5421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0A832-DFFA-7804-F8EA-5D223ACE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67A21E6-60B1-8BDF-008D-F0189AE25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AFBBCA7-3EED-65DF-3776-7C589E511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AE576A3-F603-1075-02E8-E4C43506E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B4E1B5A-0AC2-F252-A44E-52AFCF02F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1DFD49E-52D1-AD89-1C9D-2046860AD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6B6464B-B514-0BCA-0909-3235533CD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69F81533-FB84-5B49-0505-7F0C35017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4477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8C19EF-A055-04DB-C96A-A3FCB7355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1EFC071-ED38-04D1-5D03-6592A5CA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672F0F8-0504-9DA9-13D6-3BC9E633C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D0158A-5FC1-44D7-751E-F6E5A668E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54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164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1B1CB3F-2B54-8B63-B1B4-7FA97544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8136F9A-86B2-E59F-FFC7-2364A3D86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B40AEA1-5BB5-BF4B-4C3A-632944AC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5046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826DEE-EEE8-6111-F174-4D6667926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8527DA-7BEE-DF92-9347-29FC13C63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29E0E4B-19F1-4F0D-7DDD-FE4C52283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3315D2-3D53-520D-8BE1-324473D5F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91DB63-0EF5-A261-94C0-4163E9BBB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BB5C31-35A8-C84A-1792-ABACDEA28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1399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E01A06-2FD6-F733-5D97-6E86D52C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D1D16BA-9541-EC81-E347-77F9E18F26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330091-45D5-CA75-8ABD-E3C5416C2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58BBCD-9E7A-F5C1-10EC-AAAC6F4AB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71B715-ADB7-8BA0-D005-4E7051190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746D9B-0813-758D-84E2-7588767E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82899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6E6793-7CB9-5518-5DFA-DCE98B02F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DB38F98-1620-38B2-8FC7-4CFBD89C4F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A2D76F-E6CC-F5D0-A3B2-2DC241F5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F509CB-AD38-AB7B-E211-24071FB8C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F69413-DB5F-159B-8110-F140BC0BD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8326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139ED31-B46B-F970-252B-BED930B3A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EBA1E2-E20F-AC99-4F31-768A0BDB73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A07C2-C59A-4639-6492-36FA7BBFF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023B96-25EF-10AB-A9B3-EFE29BED6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540AA28-C318-C8B8-F940-0401A6E9E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80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6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1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2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1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37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8/24/2023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814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34" r:id="rId6"/>
    <p:sldLayoutId id="2147483930" r:id="rId7"/>
    <p:sldLayoutId id="2147483931" r:id="rId8"/>
    <p:sldLayoutId id="2147483932" r:id="rId9"/>
    <p:sldLayoutId id="2147483933" r:id="rId10"/>
    <p:sldLayoutId id="21474839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Avenir Next LT Pro" panose="020B0504020202020204" pitchFamily="34" charset="-18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121D5A5-B64F-4B75-8CDD-E93A4F8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A31223-E50A-4F43-927A-34BEF5908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DD81C3-E676-465D-8171-F8BCCC9BE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F5716C-4BAD-4179-84F3-887DA3B4B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0C9A88-C4B4-4D7C-B77C-0DB88E3DD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4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121D5A5-B64F-4B75-8CDD-E93A4F8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A31223-E50A-4F43-927A-34BEF5908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DD81C3-E676-465D-8171-F8BCCC9BE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F06F6-C463-48A4-AFF9-2C79E6042EFE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F5716C-4BAD-4179-84F3-887DA3B4B5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0C9A88-C4B4-4D7C-B77C-0DB88E3DD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A68F5-9F16-4315-B4B3-691D340450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400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724F33B-AC02-9F30-2BBB-720037DD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BE6E11-BA55-5037-F3CF-F23B9B90A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CB483C-2490-ADEA-255D-6598CA1E1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CEB21-69E7-424E-91A6-98590E3813AD}" type="datetimeFigureOut">
              <a:rPr lang="cs-CZ" smtClean="0"/>
              <a:t>24.08.2023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E1BF1F-3D23-EA1F-AC53-46952632A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3E123F-E27C-A17E-95BF-047039C90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C11CE-92F7-4FDB-B5B8-AECCE41B4A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409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g.org.uk/examinations/how-to-become-a-tourist-guide/" TargetMode="External"/><Relationship Id="rId2" Type="http://schemas.openxmlformats.org/officeDocument/2006/relationships/hyperlink" Target="http://icip.icomos.org/downloads/ICOMOS_Interpretation_Charter_ENG_04_10_08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0" name="Rectangle 45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400F0CD-D7AA-4DC7-AAC5-9BAE5535BE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4727768"/>
            <a:ext cx="10591800" cy="97877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cs-CZ" sz="4000" dirty="0" err="1"/>
              <a:t>Planning</a:t>
            </a:r>
            <a:r>
              <a:rPr lang="cs-CZ" sz="4000" dirty="0"/>
              <a:t> </a:t>
            </a:r>
            <a:r>
              <a:rPr lang="cs-CZ" sz="4000" dirty="0" err="1"/>
              <a:t>Interpretation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/>
              <a:t>Nature</a:t>
            </a:r>
            <a:r>
              <a:rPr lang="cs-CZ" sz="4000" dirty="0"/>
              <a:t> </a:t>
            </a:r>
            <a:r>
              <a:rPr lang="cs-CZ" sz="4000" dirty="0" err="1"/>
              <a:t>Heritage</a:t>
            </a:r>
            <a:r>
              <a:rPr lang="cs-CZ" sz="4000" dirty="0"/>
              <a:t> </a:t>
            </a:r>
            <a:endParaRPr lang="en-US" sz="100" dirty="0">
              <a:latin typeface="Avenir Next LT Pro" panose="020B0504020202020204" pitchFamily="34" charset="-18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9E3DF7-E9CB-42F7-8250-90BE28693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879227"/>
            <a:ext cx="9470954" cy="533983"/>
          </a:xfrm>
        </p:spPr>
        <p:txBody>
          <a:bodyPr anchor="t">
            <a:normAutofit/>
          </a:bodyPr>
          <a:lstStyle/>
          <a:p>
            <a:r>
              <a:rPr lang="en-US" sz="1700" dirty="0">
                <a:latin typeface="Avenir Next LT Pro" panose="020B0504020202020204" pitchFamily="34" charset="-18"/>
              </a:rPr>
              <a:t>Methodology of Interpretation of European Nature Heritage in Tourism</a:t>
            </a:r>
            <a:endParaRPr lang="cs-CZ" sz="1700" dirty="0">
              <a:latin typeface="Avenir Next LT Pro" panose="020B0504020202020204" pitchFamily="34" charset="-18"/>
            </a:endParaRPr>
          </a:p>
        </p:txBody>
      </p:sp>
      <p:cxnSp>
        <p:nvCxnSpPr>
          <p:cNvPr id="93" name="Straight Connector 47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455508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2ABAD2D4-D59A-5B85-AB61-FA92E9068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2423" r="362" b="14640"/>
          <a:stretch/>
        </p:blipFill>
        <p:spPr>
          <a:xfrm>
            <a:off x="800100" y="700311"/>
            <a:ext cx="10591800" cy="350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74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37F79F-9135-4505-8C69-758B86A1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7" y="907128"/>
            <a:ext cx="6699564" cy="1378871"/>
          </a:xfrm>
        </p:spPr>
        <p:txBody>
          <a:bodyPr>
            <a:normAutofit/>
          </a:bodyPr>
          <a:lstStyle/>
          <a:p>
            <a:r>
              <a:rPr lang="cs-CZ"/>
              <a:t>General </a:t>
            </a:r>
            <a:r>
              <a:rPr lang="cs-CZ" err="1"/>
              <a:t>infrastructure</a:t>
            </a:r>
            <a:endParaRPr lang="cs-CZ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ástupný obsah 2">
            <a:extLst>
              <a:ext uri="{FF2B5EF4-FFF2-40B4-BE49-F238E27FC236}">
                <a16:creationId xmlns:a16="http://schemas.microsoft.com/office/drawing/2014/main" id="{EFCE9C3E-A10D-9812-260C-3148FC0BB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285999"/>
            <a:ext cx="6766748" cy="3649080"/>
          </a:xfrm>
        </p:spPr>
        <p:txBody>
          <a:bodyPr>
            <a:normAutofit/>
          </a:bodyPr>
          <a:lstStyle/>
          <a:p>
            <a:r>
              <a:rPr lang="cs-CZ" b="1" dirty="0" err="1"/>
              <a:t>Accessibility</a:t>
            </a:r>
            <a:r>
              <a:rPr lang="cs-CZ" b="1" dirty="0"/>
              <a:t> to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site</a:t>
            </a:r>
            <a:r>
              <a:rPr lang="cs-CZ" b="1" dirty="0"/>
              <a:t> </a:t>
            </a:r>
            <a:r>
              <a:rPr lang="cs-CZ" dirty="0"/>
              <a:t>(transport </a:t>
            </a:r>
            <a:r>
              <a:rPr lang="cs-CZ" dirty="0" err="1"/>
              <a:t>infrastructure</a:t>
            </a:r>
            <a:r>
              <a:rPr lang="cs-CZ" dirty="0"/>
              <a:t>, </a:t>
            </a:r>
            <a:r>
              <a:rPr lang="cs-CZ" dirty="0" err="1"/>
              <a:t>environmentally-friendly</a:t>
            </a:r>
            <a:r>
              <a:rPr lang="cs-CZ" dirty="0"/>
              <a:t> transport, </a:t>
            </a:r>
            <a:r>
              <a:rPr lang="cs-CZ" dirty="0" err="1"/>
              <a:t>mountain</a:t>
            </a:r>
            <a:r>
              <a:rPr lang="cs-CZ" dirty="0"/>
              <a:t> </a:t>
            </a:r>
            <a:r>
              <a:rPr lang="cs-CZ" dirty="0" err="1"/>
              <a:t>infrastructure</a:t>
            </a:r>
            <a:r>
              <a:rPr lang="cs-CZ" dirty="0"/>
              <a:t> – </a:t>
            </a:r>
            <a:r>
              <a:rPr lang="cs-CZ" dirty="0" err="1"/>
              <a:t>vertical</a:t>
            </a:r>
            <a:r>
              <a:rPr lang="cs-CZ" dirty="0"/>
              <a:t> transport)</a:t>
            </a:r>
          </a:p>
          <a:p>
            <a:r>
              <a:rPr lang="cs-CZ" b="1" dirty="0" err="1"/>
              <a:t>Supportive</a:t>
            </a:r>
            <a:r>
              <a:rPr lang="cs-CZ" b="1" dirty="0"/>
              <a:t> </a:t>
            </a:r>
            <a:r>
              <a:rPr lang="cs-CZ" b="1" dirty="0" err="1"/>
              <a:t>facilities</a:t>
            </a:r>
            <a:r>
              <a:rPr lang="cs-CZ" b="1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visitors</a:t>
            </a:r>
            <a:r>
              <a:rPr lang="cs-CZ" dirty="0"/>
              <a:t> (car </a:t>
            </a:r>
            <a:r>
              <a:rPr lang="cs-CZ" dirty="0" err="1"/>
              <a:t>parks</a:t>
            </a:r>
            <a:r>
              <a:rPr lang="cs-CZ" dirty="0"/>
              <a:t>, </a:t>
            </a:r>
            <a:r>
              <a:rPr lang="cs-CZ" dirty="0" err="1"/>
              <a:t>fee</a:t>
            </a:r>
            <a:r>
              <a:rPr lang="cs-CZ" dirty="0"/>
              <a:t> </a:t>
            </a:r>
            <a:r>
              <a:rPr lang="cs-CZ" dirty="0" err="1"/>
              <a:t>collection</a:t>
            </a:r>
            <a:r>
              <a:rPr lang="cs-CZ" dirty="0"/>
              <a:t> </a:t>
            </a:r>
            <a:r>
              <a:rPr lang="cs-CZ" dirty="0" err="1"/>
              <a:t>kiosks</a:t>
            </a:r>
            <a:r>
              <a:rPr lang="cs-CZ" dirty="0"/>
              <a:t>, </a:t>
            </a:r>
            <a:r>
              <a:rPr lang="cs-CZ" dirty="0" err="1"/>
              <a:t>toilets</a:t>
            </a:r>
            <a:r>
              <a:rPr lang="cs-CZ" dirty="0"/>
              <a:t>, </a:t>
            </a:r>
            <a:r>
              <a:rPr lang="cs-CZ" dirty="0" err="1"/>
              <a:t>refreshment</a:t>
            </a:r>
            <a:r>
              <a:rPr lang="cs-CZ" dirty="0"/>
              <a:t>)</a:t>
            </a:r>
          </a:p>
          <a:p>
            <a:r>
              <a:rPr lang="cs-CZ" b="1" dirty="0" err="1"/>
              <a:t>Information</a:t>
            </a:r>
            <a:r>
              <a:rPr lang="cs-CZ" b="1" dirty="0"/>
              <a:t> </a:t>
            </a:r>
            <a:r>
              <a:rPr lang="cs-CZ" b="1" dirty="0" err="1"/>
              <a:t>systems</a:t>
            </a:r>
            <a:r>
              <a:rPr lang="cs-CZ" b="1" dirty="0"/>
              <a:t> </a:t>
            </a:r>
            <a:r>
              <a:rPr lang="cs-CZ" dirty="0"/>
              <a:t>(</a:t>
            </a:r>
            <a:r>
              <a:rPr lang="cs-CZ" dirty="0" err="1"/>
              <a:t>information</a:t>
            </a:r>
            <a:r>
              <a:rPr lang="cs-CZ" dirty="0"/>
              <a:t>, </a:t>
            </a:r>
            <a:r>
              <a:rPr lang="cs-CZ" dirty="0" err="1"/>
              <a:t>navigation</a:t>
            </a:r>
            <a:r>
              <a:rPr lang="cs-CZ" dirty="0"/>
              <a:t>/</a:t>
            </a:r>
            <a:r>
              <a:rPr lang="cs-CZ" dirty="0" err="1"/>
              <a:t>SatNav</a:t>
            </a:r>
            <a:r>
              <a:rPr lang="cs-CZ" dirty="0"/>
              <a:t>, </a:t>
            </a:r>
            <a:r>
              <a:rPr lang="cs-CZ" dirty="0" err="1"/>
              <a:t>information</a:t>
            </a:r>
            <a:r>
              <a:rPr lang="cs-CZ" dirty="0"/>
              <a:t>/</a:t>
            </a:r>
            <a:r>
              <a:rPr lang="cs-CZ" dirty="0" err="1"/>
              <a:t>interpretation</a:t>
            </a:r>
            <a:r>
              <a:rPr lang="cs-CZ" dirty="0"/>
              <a:t> </a:t>
            </a:r>
            <a:r>
              <a:rPr lang="cs-CZ" dirty="0" err="1"/>
              <a:t>centres</a:t>
            </a:r>
            <a:r>
              <a:rPr lang="cs-CZ" dirty="0"/>
              <a:t>)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Několik křížících se dálnic s auty jedoucími různými směry">
            <a:extLst>
              <a:ext uri="{FF2B5EF4-FFF2-40B4-BE49-F238E27FC236}">
                <a16:creationId xmlns:a16="http://schemas.microsoft.com/office/drawing/2014/main" id="{470E6D1E-AF99-1E90-182C-94DD83DA45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9" r="30130" b="1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77B61DCD-2AB4-3CB2-D902-F31CEC072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163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11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E62FBB1-A376-E4D7-1B1C-0D0F9717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7" y="907128"/>
            <a:ext cx="6699564" cy="1378871"/>
          </a:xfrm>
        </p:spPr>
        <p:txBody>
          <a:bodyPr>
            <a:normAutofit/>
          </a:bodyPr>
          <a:lstStyle/>
          <a:p>
            <a:r>
              <a:rPr lang="cs-CZ" dirty="0" err="1"/>
              <a:t>Staff</a:t>
            </a:r>
            <a:r>
              <a:rPr lang="cs-CZ" dirty="0"/>
              <a:t> management and </a:t>
            </a:r>
            <a:r>
              <a:rPr lang="cs-CZ" dirty="0" err="1"/>
              <a:t>planning</a:t>
            </a:r>
            <a:endParaRPr lang="cs-CZ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C0A46CC0-5C7C-CFA2-7321-181057D60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285999"/>
            <a:ext cx="6766748" cy="3649080"/>
          </a:xfrm>
        </p:spPr>
        <p:txBody>
          <a:bodyPr>
            <a:normAutofit/>
          </a:bodyPr>
          <a:lstStyle/>
          <a:p>
            <a:r>
              <a:rPr lang="cs-CZ" err="1"/>
              <a:t>Identification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b="1" err="1"/>
              <a:t>need</a:t>
            </a:r>
            <a:r>
              <a:rPr lang="cs-CZ" b="1"/>
              <a:t> and </a:t>
            </a:r>
            <a:r>
              <a:rPr lang="cs-CZ" b="1" err="1"/>
              <a:t>structure</a:t>
            </a:r>
            <a:r>
              <a:rPr lang="cs-CZ" b="1"/>
              <a:t> </a:t>
            </a:r>
            <a:r>
              <a:rPr lang="cs-CZ" b="1" err="1"/>
              <a:t>of</a:t>
            </a:r>
            <a:r>
              <a:rPr lang="cs-CZ" b="1"/>
              <a:t> </a:t>
            </a:r>
            <a:r>
              <a:rPr lang="cs-CZ" b="1" err="1"/>
              <a:t>professionals</a:t>
            </a:r>
            <a:r>
              <a:rPr lang="cs-CZ" b="1"/>
              <a:t> </a:t>
            </a:r>
            <a:r>
              <a:rPr lang="cs-CZ" err="1"/>
              <a:t>engaged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interpretation</a:t>
            </a:r>
            <a:r>
              <a:rPr lang="cs-CZ"/>
              <a:t> in </a:t>
            </a:r>
            <a:r>
              <a:rPr lang="cs-CZ" err="1"/>
              <a:t>relation</a:t>
            </a:r>
            <a:r>
              <a:rPr lang="cs-CZ"/>
              <a:t> to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particular</a:t>
            </a:r>
            <a:r>
              <a:rPr lang="cs-CZ"/>
              <a:t> </a:t>
            </a:r>
            <a:r>
              <a:rPr lang="cs-CZ" err="1"/>
              <a:t>site</a:t>
            </a:r>
            <a:r>
              <a:rPr lang="cs-CZ"/>
              <a:t>, </a:t>
            </a:r>
            <a:r>
              <a:rPr lang="cs-CZ" err="1"/>
              <a:t>goals</a:t>
            </a:r>
            <a:r>
              <a:rPr lang="cs-CZ"/>
              <a:t> and </a:t>
            </a:r>
            <a:r>
              <a:rPr lang="cs-CZ" err="1"/>
              <a:t>methods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interpretation</a:t>
            </a:r>
            <a:endParaRPr lang="cs-CZ"/>
          </a:p>
          <a:p>
            <a:r>
              <a:rPr lang="cs-CZ" err="1"/>
              <a:t>Setting</a:t>
            </a:r>
            <a:r>
              <a:rPr lang="cs-CZ"/>
              <a:t>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b="1" err="1"/>
              <a:t>requirements</a:t>
            </a:r>
            <a:r>
              <a:rPr lang="cs-CZ"/>
              <a:t> on </a:t>
            </a:r>
            <a:r>
              <a:rPr lang="cs-CZ" err="1"/>
              <a:t>the</a:t>
            </a:r>
            <a:r>
              <a:rPr lang="cs-CZ"/>
              <a:t> </a:t>
            </a:r>
            <a:r>
              <a:rPr lang="cs-CZ" err="1"/>
              <a:t>qualifications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workers</a:t>
            </a:r>
            <a:r>
              <a:rPr lang="cs-CZ"/>
              <a:t> and </a:t>
            </a:r>
            <a:r>
              <a:rPr lang="cs-CZ" err="1"/>
              <a:t>standards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their</a:t>
            </a:r>
            <a:r>
              <a:rPr lang="cs-CZ"/>
              <a:t> </a:t>
            </a:r>
            <a:r>
              <a:rPr lang="cs-CZ" err="1"/>
              <a:t>work</a:t>
            </a:r>
            <a:endParaRPr lang="cs-CZ"/>
          </a:p>
          <a:p>
            <a:r>
              <a:rPr lang="cs-CZ" err="1"/>
              <a:t>Preparing</a:t>
            </a:r>
            <a:r>
              <a:rPr lang="cs-CZ"/>
              <a:t> a </a:t>
            </a:r>
            <a:r>
              <a:rPr lang="cs-CZ" b="1" err="1"/>
              <a:t>plan</a:t>
            </a:r>
            <a:r>
              <a:rPr lang="cs-CZ" b="1"/>
              <a:t> </a:t>
            </a:r>
            <a:r>
              <a:rPr lang="cs-CZ" b="1" err="1"/>
              <a:t>of</a:t>
            </a:r>
            <a:r>
              <a:rPr lang="cs-CZ" b="1"/>
              <a:t> </a:t>
            </a:r>
            <a:r>
              <a:rPr lang="cs-CZ" b="1" err="1"/>
              <a:t>selection</a:t>
            </a:r>
            <a:r>
              <a:rPr lang="cs-CZ" b="1"/>
              <a:t>, </a:t>
            </a:r>
            <a:r>
              <a:rPr lang="cs-CZ" b="1" err="1"/>
              <a:t>training</a:t>
            </a:r>
            <a:r>
              <a:rPr lang="cs-CZ" b="1"/>
              <a:t>, monitoring, </a:t>
            </a:r>
            <a:r>
              <a:rPr lang="cs-CZ" b="1" err="1"/>
              <a:t>evaluation</a:t>
            </a:r>
            <a:r>
              <a:rPr lang="cs-CZ" b="1"/>
              <a:t>, </a:t>
            </a:r>
            <a:r>
              <a:rPr lang="cs-CZ" b="1" err="1"/>
              <a:t>remuneration</a:t>
            </a:r>
            <a:r>
              <a:rPr lang="cs-CZ" b="1"/>
              <a:t> </a:t>
            </a:r>
            <a:r>
              <a:rPr lang="cs-CZ" b="1" err="1"/>
              <a:t>of</a:t>
            </a:r>
            <a:r>
              <a:rPr lang="cs-CZ" b="1"/>
              <a:t> </a:t>
            </a:r>
            <a:r>
              <a:rPr lang="cs-CZ" b="1" err="1"/>
              <a:t>workers</a:t>
            </a:r>
            <a:endParaRPr lang="cs-CZ" b="1"/>
          </a:p>
          <a:p>
            <a:r>
              <a:rPr lang="cs-CZ" b="1"/>
              <a:t>Professional </a:t>
            </a:r>
            <a:r>
              <a:rPr lang="cs-CZ" b="1" err="1"/>
              <a:t>guide</a:t>
            </a:r>
            <a:r>
              <a:rPr lang="cs-CZ" b="1"/>
              <a:t> </a:t>
            </a:r>
            <a:r>
              <a:rPr lang="cs-CZ"/>
              <a:t>= </a:t>
            </a:r>
            <a:r>
              <a:rPr lang="cs-CZ" err="1"/>
              <a:t>the</a:t>
            </a:r>
            <a:r>
              <a:rPr lang="cs-CZ"/>
              <a:t> most </a:t>
            </a:r>
            <a:r>
              <a:rPr lang="cs-CZ" err="1"/>
              <a:t>common</a:t>
            </a:r>
            <a:r>
              <a:rPr lang="cs-CZ"/>
              <a:t> </a:t>
            </a:r>
            <a:r>
              <a:rPr lang="cs-CZ" err="1"/>
              <a:t>intermediator</a:t>
            </a:r>
            <a:endParaRPr lang="cs-CZ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Východ slunce na pole pšenice">
            <a:extLst>
              <a:ext uri="{FF2B5EF4-FFF2-40B4-BE49-F238E27FC236}">
                <a16:creationId xmlns:a16="http://schemas.microsoft.com/office/drawing/2014/main" id="{2362396B-8B6A-B06B-FE6F-3CF350D84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r="34688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EE0DD8A1-9060-3A44-3E1B-79FBAAA40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163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7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F7668F3-8B98-1212-6DD8-EA22CC016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rmAutofit/>
          </a:bodyPr>
          <a:lstStyle/>
          <a:p>
            <a:r>
              <a:rPr lang="cs-CZ"/>
              <a:t>Guides</a:t>
            </a:r>
            <a:endParaRPr lang="cs-CZ" dirty="0"/>
          </a:p>
        </p:txBody>
      </p:sp>
      <p:pic>
        <p:nvPicPr>
          <p:cNvPr id="5" name="Obrázek 4" descr="Obsah obrázku osoba, text, hřebík, hodinky&#10;&#10;Popis byl vytvořen automaticky">
            <a:extLst>
              <a:ext uri="{FF2B5EF4-FFF2-40B4-BE49-F238E27FC236}">
                <a16:creationId xmlns:a16="http://schemas.microsoft.com/office/drawing/2014/main" id="{162E4A15-6D2D-38E2-EAE3-581128CF5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-131" r="42941" b="130"/>
          <a:stretch/>
        </p:blipFill>
        <p:spPr>
          <a:xfrm>
            <a:off x="20" y="-17929"/>
            <a:ext cx="4876780" cy="68759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6F12CD-502A-59F9-B59E-F4CA16EBE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1598629"/>
            <a:ext cx="6005933" cy="430943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GB" sz="1700" dirty="0"/>
              <a:t>Qualification requirements</a:t>
            </a:r>
          </a:p>
          <a:p>
            <a:pPr>
              <a:lnSpc>
                <a:spcPct val="110000"/>
              </a:lnSpc>
            </a:pPr>
            <a:r>
              <a:rPr lang="en-GB" sz="1700" b="1" dirty="0"/>
              <a:t>The</a:t>
            </a:r>
            <a:r>
              <a:rPr lang="en-GB" sz="1700" dirty="0"/>
              <a:t> </a:t>
            </a:r>
            <a:r>
              <a:rPr lang="en-GB" sz="1700" b="1" dirty="0"/>
              <a:t>EU standard CSN EN 155565 </a:t>
            </a:r>
            <a:r>
              <a:rPr lang="en-GB" sz="1700" dirty="0"/>
              <a:t>sets minimum requirements for professional tourist guide training and qualification programs</a:t>
            </a:r>
          </a:p>
          <a:p>
            <a:pPr>
              <a:lnSpc>
                <a:spcPct val="110000"/>
              </a:lnSpc>
            </a:pPr>
            <a:r>
              <a:rPr lang="en-GB" sz="1700" b="1" dirty="0"/>
              <a:t>The Institute of Tourist Guiding in Great Britain</a:t>
            </a:r>
            <a:r>
              <a:rPr lang="en-GB" sz="1700" dirty="0"/>
              <a:t> certifies guides at three levels of qualification (White/Green/Blue Badge depending on the level) (Institute of Tourist Guiding, 2020)</a:t>
            </a:r>
            <a:r>
              <a:rPr lang="en-GB" sz="1700" b="1" dirty="0"/>
              <a:t> </a:t>
            </a:r>
            <a:endParaRPr lang="cs-CZ" sz="1700" b="1" dirty="0"/>
          </a:p>
          <a:p>
            <a:pPr marL="0" indent="0">
              <a:lnSpc>
                <a:spcPct val="110000"/>
              </a:lnSpc>
              <a:buNone/>
            </a:pPr>
            <a:r>
              <a:rPr lang="en-GB" sz="1700" dirty="0"/>
              <a:t>Associations</a:t>
            </a:r>
            <a:r>
              <a:rPr lang="en-GB" sz="1700" b="1" dirty="0"/>
              <a:t> </a:t>
            </a:r>
            <a:endParaRPr lang="en-GB" sz="1700" dirty="0"/>
          </a:p>
          <a:p>
            <a:pPr>
              <a:lnSpc>
                <a:spcPct val="110000"/>
              </a:lnSpc>
            </a:pPr>
            <a:r>
              <a:rPr lang="en-GB" sz="1700" b="1" dirty="0"/>
              <a:t>The World Federation of Tourist Guide</a:t>
            </a:r>
            <a:r>
              <a:rPr lang="cs-CZ" sz="1700" b="1" dirty="0"/>
              <a:t>(WTFTG</a:t>
            </a:r>
            <a:r>
              <a:rPr lang="en-GB" sz="1700" b="1" dirty="0"/>
              <a:t>) </a:t>
            </a:r>
            <a:r>
              <a:rPr lang="en-GB" sz="1700" dirty="0"/>
              <a:t>promotes and ensures that tourist guides are recognized as ambassadors of a region (UNWTO, 2021)</a:t>
            </a:r>
          </a:p>
          <a:p>
            <a:pPr>
              <a:lnSpc>
                <a:spcPct val="110000"/>
              </a:lnSpc>
            </a:pPr>
            <a:r>
              <a:rPr lang="en-GB" sz="1700" b="1" dirty="0"/>
              <a:t>European Federation of Tourist Guide Associations (FEG)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3C17BE61-D019-17E0-F735-E8797E6B1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80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C3E584-0641-499E-E03F-502975BE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Financial</a:t>
            </a:r>
            <a:r>
              <a:rPr lang="cs-CZ" dirty="0"/>
              <a:t> </a:t>
            </a:r>
            <a:r>
              <a:rPr lang="cs-CZ" dirty="0" err="1"/>
              <a:t>planning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9F0FF0-B5C6-4F8B-F4D4-27DB5C510E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Costs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40D9BE-4D77-3DDD-6452-5EC2712507E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Investment</a:t>
            </a:r>
            <a:r>
              <a:rPr lang="cs-CZ" dirty="0"/>
              <a:t> </a:t>
            </a:r>
            <a:r>
              <a:rPr lang="cs-CZ" dirty="0" err="1"/>
              <a:t>costs</a:t>
            </a:r>
            <a:r>
              <a:rPr lang="cs-CZ" dirty="0"/>
              <a:t> are </a:t>
            </a:r>
            <a:r>
              <a:rPr lang="cs-CZ" dirty="0" err="1"/>
              <a:t>nonrecurring</a:t>
            </a:r>
            <a:r>
              <a:rPr lang="cs-CZ" dirty="0"/>
              <a:t> and </a:t>
            </a:r>
            <a:r>
              <a:rPr lang="cs-CZ" dirty="0" err="1"/>
              <a:t>high</a:t>
            </a:r>
            <a:endParaRPr lang="cs-CZ" dirty="0"/>
          </a:p>
          <a:p>
            <a:r>
              <a:rPr lang="cs-CZ" dirty="0" err="1"/>
              <a:t>Costs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basic </a:t>
            </a:r>
            <a:r>
              <a:rPr lang="cs-CZ" dirty="0" err="1"/>
              <a:t>tools</a:t>
            </a:r>
            <a:r>
              <a:rPr lang="cs-CZ" dirty="0"/>
              <a:t>, </a:t>
            </a:r>
            <a:r>
              <a:rPr lang="cs-CZ" dirty="0" err="1"/>
              <a:t>installation</a:t>
            </a:r>
            <a:r>
              <a:rPr lang="cs-CZ" dirty="0"/>
              <a:t>, </a:t>
            </a:r>
            <a:r>
              <a:rPr lang="cs-CZ" dirty="0" err="1"/>
              <a:t>creative</a:t>
            </a:r>
            <a:r>
              <a:rPr lang="cs-CZ" dirty="0"/>
              <a:t> design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content</a:t>
            </a:r>
            <a:endParaRPr lang="cs-CZ" dirty="0"/>
          </a:p>
          <a:p>
            <a:r>
              <a:rPr lang="cs-CZ" dirty="0" err="1"/>
              <a:t>Material</a:t>
            </a:r>
            <a:r>
              <a:rPr lang="cs-CZ" dirty="0"/>
              <a:t> </a:t>
            </a:r>
            <a:r>
              <a:rPr lang="cs-CZ" dirty="0" err="1"/>
              <a:t>costs</a:t>
            </a:r>
            <a:r>
              <a:rPr lang="cs-CZ" dirty="0"/>
              <a:t>, </a:t>
            </a:r>
            <a:r>
              <a:rPr lang="cs-CZ" dirty="0" err="1"/>
              <a:t>labour</a:t>
            </a:r>
            <a:r>
              <a:rPr lang="cs-CZ" dirty="0"/>
              <a:t> </a:t>
            </a:r>
            <a:r>
              <a:rPr lang="cs-CZ" dirty="0" err="1"/>
              <a:t>costs</a:t>
            </a:r>
            <a:r>
              <a:rPr lang="cs-CZ" dirty="0"/>
              <a:t>,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operational</a:t>
            </a:r>
            <a:r>
              <a:rPr lang="cs-CZ" dirty="0"/>
              <a:t> </a:t>
            </a:r>
            <a:r>
              <a:rPr lang="cs-CZ" dirty="0" err="1"/>
              <a:t>costs</a:t>
            </a:r>
            <a:endParaRPr lang="cs-CZ" dirty="0"/>
          </a:p>
          <a:p>
            <a:r>
              <a:rPr lang="cs-CZ" dirty="0"/>
              <a:t>It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necessary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many </a:t>
            </a:r>
            <a:r>
              <a:rPr lang="cs-CZ" dirty="0" err="1"/>
              <a:t>nature</a:t>
            </a:r>
            <a:r>
              <a:rPr lang="cs-CZ" dirty="0"/>
              <a:t> </a:t>
            </a:r>
            <a:r>
              <a:rPr lang="cs-CZ" dirty="0" err="1"/>
              <a:t>heritage</a:t>
            </a:r>
            <a:r>
              <a:rPr lang="cs-CZ" dirty="0"/>
              <a:t> </a:t>
            </a:r>
            <a:r>
              <a:rPr lang="cs-CZ" dirty="0" err="1"/>
              <a:t>attractions</a:t>
            </a:r>
            <a:r>
              <a:rPr lang="cs-CZ" dirty="0"/>
              <a:t> to </a:t>
            </a:r>
            <a:r>
              <a:rPr lang="cs-CZ" dirty="0" err="1"/>
              <a:t>identify</a:t>
            </a:r>
            <a:r>
              <a:rPr lang="cs-CZ" dirty="0"/>
              <a:t>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b="1" dirty="0" err="1"/>
              <a:t>funding</a:t>
            </a:r>
            <a:r>
              <a:rPr lang="cs-CZ" b="1" dirty="0"/>
              <a:t> </a:t>
            </a:r>
            <a:r>
              <a:rPr lang="cs-CZ" b="1" dirty="0" err="1"/>
              <a:t>sources</a:t>
            </a:r>
            <a:r>
              <a:rPr lang="cs-CZ" b="1" dirty="0"/>
              <a:t> </a:t>
            </a:r>
            <a:r>
              <a:rPr lang="cs-CZ" b="1" dirty="0" err="1"/>
              <a:t>for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creation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interpretation</a:t>
            </a:r>
            <a:r>
              <a:rPr lang="cs-CZ" b="1" dirty="0"/>
              <a:t> (</a:t>
            </a:r>
            <a:r>
              <a:rPr lang="cs-CZ" b="1" dirty="0" err="1"/>
              <a:t>yields</a:t>
            </a:r>
            <a:r>
              <a:rPr lang="cs-CZ" b="1" dirty="0"/>
              <a:t> </a:t>
            </a:r>
            <a:r>
              <a:rPr lang="cs-CZ" b="1" dirty="0" err="1"/>
              <a:t>from</a:t>
            </a:r>
            <a:r>
              <a:rPr lang="cs-CZ" b="1" dirty="0"/>
              <a:t> </a:t>
            </a:r>
            <a:r>
              <a:rPr lang="cs-CZ" b="1" dirty="0" err="1"/>
              <a:t>addmisssion</a:t>
            </a:r>
            <a:r>
              <a:rPr lang="cs-CZ" b="1" dirty="0"/>
              <a:t> </a:t>
            </a:r>
            <a:r>
              <a:rPr lang="cs-CZ" b="1" dirty="0" err="1"/>
              <a:t>fees</a:t>
            </a:r>
            <a:r>
              <a:rPr lang="cs-CZ" b="1" dirty="0"/>
              <a:t>, </a:t>
            </a:r>
            <a:r>
              <a:rPr lang="cs-CZ" b="1" dirty="0" err="1"/>
              <a:t>subsidies</a:t>
            </a:r>
            <a:r>
              <a:rPr lang="cs-CZ" b="1" dirty="0"/>
              <a:t>, </a:t>
            </a:r>
            <a:r>
              <a:rPr lang="cs-CZ" b="1" dirty="0" err="1"/>
              <a:t>donations</a:t>
            </a:r>
            <a:r>
              <a:rPr lang="cs-CZ" b="1" dirty="0"/>
              <a:t>)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AF57525-9CE1-4BDC-6996-5C4C4DC9D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Yields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325EB8A-B64F-006E-A557-9B33F36B378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err="1"/>
              <a:t>Means</a:t>
            </a:r>
            <a:r>
              <a:rPr lang="cs-CZ" dirty="0"/>
              <a:t> </a:t>
            </a:r>
            <a:r>
              <a:rPr lang="cs-CZ" dirty="0" err="1"/>
              <a:t>obtained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business</a:t>
            </a:r>
          </a:p>
          <a:p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amount</a:t>
            </a:r>
            <a:r>
              <a:rPr lang="cs-CZ" dirty="0"/>
              <a:t> </a:t>
            </a:r>
            <a:r>
              <a:rPr lang="cs-CZ" dirty="0" err="1"/>
              <a:t>depends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price</a:t>
            </a:r>
            <a:r>
              <a:rPr lang="cs-CZ" dirty="0"/>
              <a:t> and </a:t>
            </a:r>
            <a:r>
              <a:rPr lang="cs-CZ" dirty="0" err="1"/>
              <a:t>volume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sold </a:t>
            </a:r>
            <a:r>
              <a:rPr lang="cs-CZ" dirty="0" err="1"/>
              <a:t>services</a:t>
            </a:r>
            <a:endParaRPr lang="cs-CZ" dirty="0"/>
          </a:p>
          <a:p>
            <a:r>
              <a:rPr lang="cs-CZ" dirty="0" err="1"/>
              <a:t>Interpretation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offered</a:t>
            </a:r>
            <a:r>
              <a:rPr lang="cs-CZ" dirty="0"/>
              <a:t> </a:t>
            </a:r>
            <a:r>
              <a:rPr lang="cs-CZ" b="1" dirty="0"/>
              <a:t>free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charge</a:t>
            </a:r>
            <a:r>
              <a:rPr lang="cs-CZ" dirty="0"/>
              <a:t>, but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offered</a:t>
            </a:r>
            <a:r>
              <a:rPr lang="cs-CZ" dirty="0"/>
              <a:t> </a:t>
            </a:r>
            <a:r>
              <a:rPr lang="cs-CZ" b="1" dirty="0" err="1"/>
              <a:t>for</a:t>
            </a:r>
            <a:r>
              <a:rPr lang="cs-CZ" b="1" dirty="0"/>
              <a:t> a </a:t>
            </a:r>
            <a:r>
              <a:rPr lang="cs-CZ" b="1" dirty="0" err="1"/>
              <a:t>contribution</a:t>
            </a:r>
            <a:r>
              <a:rPr lang="cs-CZ" b="1" dirty="0"/>
              <a:t> </a:t>
            </a:r>
            <a:r>
              <a:rPr lang="cs-CZ" b="1" dirty="0" err="1"/>
              <a:t>fee</a:t>
            </a:r>
            <a:r>
              <a:rPr lang="cs-CZ" b="1" dirty="0"/>
              <a:t>/</a:t>
            </a:r>
            <a:r>
              <a:rPr lang="cs-CZ" b="1" dirty="0" err="1"/>
              <a:t>donations</a:t>
            </a:r>
            <a:r>
              <a:rPr lang="cs-CZ" b="1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b="1" dirty="0" err="1"/>
              <a:t>at</a:t>
            </a:r>
            <a:r>
              <a:rPr lang="cs-CZ" b="1" dirty="0"/>
              <a:t> a </a:t>
            </a:r>
            <a:r>
              <a:rPr lang="cs-CZ" b="1" dirty="0" err="1"/>
              <a:t>commercial</a:t>
            </a:r>
            <a:r>
              <a:rPr lang="cs-CZ" b="1" dirty="0"/>
              <a:t> </a:t>
            </a:r>
            <a:r>
              <a:rPr lang="cs-CZ" b="1" dirty="0" err="1"/>
              <a:t>price</a:t>
            </a:r>
            <a:endParaRPr lang="cs-CZ" b="1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5C7793B4-F50F-2AB1-14E1-8C90DD82E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97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A34393F-DA5B-0AA2-092E-AB25D8ECF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7" y="907128"/>
            <a:ext cx="6699564" cy="1378871"/>
          </a:xfrm>
        </p:spPr>
        <p:txBody>
          <a:bodyPr>
            <a:normAutofit/>
          </a:bodyPr>
          <a:lstStyle/>
          <a:p>
            <a:r>
              <a:rPr lang="cs-CZ" dirty="0" err="1"/>
              <a:t>Evaluation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interpretation</a:t>
            </a:r>
            <a:endParaRPr lang="cs-CZ" dirty="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DD4FAA-1EAF-05CE-C328-A3A2F3C35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285999"/>
            <a:ext cx="6766748" cy="36490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simplest</a:t>
            </a:r>
            <a:r>
              <a:rPr lang="cs-CZ" sz="1800" dirty="0"/>
              <a:t> </a:t>
            </a:r>
            <a:r>
              <a:rPr lang="cs-CZ" sz="1800" dirty="0" err="1"/>
              <a:t>quantitative</a:t>
            </a:r>
            <a:r>
              <a:rPr lang="cs-CZ" sz="1800" dirty="0"/>
              <a:t> </a:t>
            </a:r>
            <a:r>
              <a:rPr lang="cs-CZ" sz="1800" dirty="0" err="1"/>
              <a:t>indicator</a:t>
            </a:r>
            <a:r>
              <a:rPr lang="cs-CZ" sz="1800" dirty="0"/>
              <a:t> =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number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people</a:t>
            </a:r>
            <a:r>
              <a:rPr lang="cs-CZ" sz="1800" b="1" dirty="0"/>
              <a:t> </a:t>
            </a:r>
            <a:r>
              <a:rPr lang="cs-CZ" sz="1800" b="1" dirty="0" err="1"/>
              <a:t>addressed</a:t>
            </a:r>
            <a:r>
              <a:rPr lang="cs-CZ" sz="1800" b="1" dirty="0"/>
              <a:t> by </a:t>
            </a:r>
            <a:r>
              <a:rPr lang="cs-CZ" sz="1800" b="1" dirty="0" err="1"/>
              <a:t>interpretation</a:t>
            </a:r>
            <a:endParaRPr lang="cs-CZ" sz="1800" b="1" dirty="0"/>
          </a:p>
          <a:p>
            <a:pPr>
              <a:lnSpc>
                <a:spcPct val="110000"/>
              </a:lnSpc>
            </a:pPr>
            <a:r>
              <a:rPr lang="cs-CZ" sz="1800" dirty="0"/>
              <a:t>It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b="1" dirty="0" err="1"/>
              <a:t>often</a:t>
            </a:r>
            <a:r>
              <a:rPr lang="cs-CZ" sz="1800" b="1" dirty="0"/>
              <a:t> </a:t>
            </a:r>
            <a:r>
              <a:rPr lang="cs-CZ" sz="1800" b="1" dirty="0" err="1"/>
              <a:t>impossible</a:t>
            </a:r>
            <a:r>
              <a:rPr lang="cs-CZ" sz="1800" b="1" dirty="0"/>
              <a:t> to </a:t>
            </a:r>
            <a:r>
              <a:rPr lang="cs-CZ" sz="1800" b="1" dirty="0" err="1"/>
              <a:t>find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exact</a:t>
            </a:r>
            <a:r>
              <a:rPr lang="cs-CZ" sz="1800" b="1" dirty="0"/>
              <a:t> </a:t>
            </a:r>
            <a:r>
              <a:rPr lang="cs-CZ" sz="1800" b="1" dirty="0" err="1"/>
              <a:t>number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visitors</a:t>
            </a:r>
            <a:r>
              <a:rPr lang="cs-CZ" sz="1800" b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freely</a:t>
            </a:r>
            <a:r>
              <a:rPr lang="cs-CZ" sz="1800" dirty="0"/>
              <a:t> </a:t>
            </a:r>
            <a:r>
              <a:rPr lang="cs-CZ" sz="1800" dirty="0" err="1"/>
              <a:t>accessible</a:t>
            </a:r>
            <a:r>
              <a:rPr lang="cs-CZ" sz="1800" dirty="0"/>
              <a:t> </a:t>
            </a:r>
            <a:r>
              <a:rPr lang="cs-CZ" sz="1800" dirty="0" err="1"/>
              <a:t>attractions</a:t>
            </a:r>
            <a:r>
              <a:rPr lang="cs-CZ" sz="1800" dirty="0"/>
              <a:t>)</a:t>
            </a:r>
          </a:p>
          <a:p>
            <a:pPr>
              <a:lnSpc>
                <a:spcPct val="110000"/>
              </a:lnSpc>
            </a:pPr>
            <a:r>
              <a:rPr lang="cs-CZ" sz="1800" dirty="0" err="1"/>
              <a:t>Opportunities</a:t>
            </a:r>
            <a:r>
              <a:rPr lang="cs-CZ" sz="1800" dirty="0"/>
              <a:t> in </a:t>
            </a:r>
            <a:r>
              <a:rPr lang="cs-CZ" sz="1800" dirty="0" err="1"/>
              <a:t>involving</a:t>
            </a:r>
            <a:r>
              <a:rPr lang="cs-CZ" sz="1800" dirty="0"/>
              <a:t> </a:t>
            </a:r>
            <a:r>
              <a:rPr lang="cs-CZ" sz="1800" dirty="0" err="1"/>
              <a:t>new</a:t>
            </a:r>
            <a:r>
              <a:rPr lang="cs-CZ" sz="1800" dirty="0"/>
              <a:t> </a:t>
            </a:r>
            <a:r>
              <a:rPr lang="cs-CZ" sz="1800" dirty="0" err="1"/>
              <a:t>technologies</a:t>
            </a:r>
            <a:r>
              <a:rPr lang="cs-CZ" sz="1800" dirty="0"/>
              <a:t> – </a:t>
            </a:r>
            <a:r>
              <a:rPr lang="cs-CZ" sz="1800" dirty="0" err="1"/>
              <a:t>built</a:t>
            </a:r>
            <a:r>
              <a:rPr lang="cs-CZ" sz="1800" dirty="0"/>
              <a:t>-in </a:t>
            </a:r>
            <a:r>
              <a:rPr lang="cs-CZ" sz="1800" dirty="0" err="1"/>
              <a:t>sensors</a:t>
            </a:r>
            <a:r>
              <a:rPr lang="cs-CZ" sz="1800" dirty="0"/>
              <a:t>, mobile </a:t>
            </a:r>
            <a:r>
              <a:rPr lang="cs-CZ" sz="1800" dirty="0" err="1"/>
              <a:t>operators</a:t>
            </a:r>
            <a:r>
              <a:rPr lang="cs-CZ" sz="1800" dirty="0"/>
              <a:t> data</a:t>
            </a:r>
          </a:p>
          <a:p>
            <a:pPr>
              <a:lnSpc>
                <a:spcPct val="110000"/>
              </a:lnSpc>
            </a:pPr>
            <a:r>
              <a:rPr lang="cs-CZ" sz="1800" dirty="0"/>
              <a:t>It </a:t>
            </a:r>
            <a:r>
              <a:rPr lang="cs-CZ" sz="1800" dirty="0" err="1"/>
              <a:t>is</a:t>
            </a:r>
            <a:r>
              <a:rPr lang="cs-CZ" sz="1800" dirty="0"/>
              <a:t> not </a:t>
            </a:r>
            <a:r>
              <a:rPr lang="cs-CZ" sz="1800" dirty="0" err="1"/>
              <a:t>desirable</a:t>
            </a:r>
            <a:r>
              <a:rPr lang="cs-CZ" sz="1800" dirty="0"/>
              <a:t> to </a:t>
            </a:r>
            <a:r>
              <a:rPr lang="cs-CZ" sz="1800" dirty="0" err="1"/>
              <a:t>evaluate</a:t>
            </a:r>
            <a:r>
              <a:rPr lang="cs-CZ" sz="1800" dirty="0"/>
              <a:t> </a:t>
            </a:r>
            <a:r>
              <a:rPr lang="cs-CZ" sz="1800" dirty="0" err="1"/>
              <a:t>success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interpretation</a:t>
            </a:r>
            <a:r>
              <a:rPr lang="cs-CZ" sz="1800" dirty="0"/>
              <a:t> </a:t>
            </a:r>
            <a:r>
              <a:rPr lang="cs-CZ" sz="1800" dirty="0" err="1"/>
              <a:t>only</a:t>
            </a:r>
            <a:r>
              <a:rPr lang="cs-CZ" sz="1800" dirty="0"/>
              <a:t> </a:t>
            </a:r>
            <a:r>
              <a:rPr lang="cs-CZ" sz="1800" dirty="0" err="1"/>
              <a:t>through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number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visitors</a:t>
            </a:r>
            <a:r>
              <a:rPr lang="cs-CZ" sz="1800" dirty="0"/>
              <a:t> </a:t>
            </a:r>
            <a:r>
              <a:rPr lang="cs-CZ" sz="1800" dirty="0" err="1"/>
              <a:t>or</a:t>
            </a:r>
            <a:r>
              <a:rPr lang="cs-CZ" sz="1800" dirty="0"/>
              <a:t> sum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revenues</a:t>
            </a:r>
            <a:r>
              <a:rPr lang="cs-CZ" sz="1800" dirty="0"/>
              <a:t>, as </a:t>
            </a:r>
            <a:r>
              <a:rPr lang="cs-CZ" sz="1800" dirty="0" err="1"/>
              <a:t>there</a:t>
            </a:r>
            <a:r>
              <a:rPr lang="cs-CZ" sz="1800" dirty="0"/>
              <a:t> are </a:t>
            </a:r>
            <a:r>
              <a:rPr lang="cs-CZ" sz="1800" dirty="0" err="1"/>
              <a:t>other</a:t>
            </a:r>
            <a:r>
              <a:rPr lang="cs-CZ" sz="1800" dirty="0"/>
              <a:t> </a:t>
            </a:r>
            <a:r>
              <a:rPr lang="cs-CZ" sz="1800" dirty="0" err="1"/>
              <a:t>goals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interpretation</a:t>
            </a:r>
            <a:r>
              <a:rPr lang="cs-CZ" sz="1800" dirty="0"/>
              <a:t> in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field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nature</a:t>
            </a:r>
            <a:r>
              <a:rPr lang="cs-CZ" sz="1800" dirty="0"/>
              <a:t> </a:t>
            </a:r>
            <a:r>
              <a:rPr lang="cs-CZ" sz="1800" dirty="0" err="1"/>
              <a:t>protection</a:t>
            </a:r>
            <a:r>
              <a:rPr lang="cs-CZ" sz="1800" dirty="0"/>
              <a:t>, </a:t>
            </a:r>
            <a:r>
              <a:rPr lang="cs-CZ" sz="1800" dirty="0" err="1"/>
              <a:t>education</a:t>
            </a:r>
            <a:r>
              <a:rPr lang="cs-CZ" sz="1800" dirty="0"/>
              <a:t>, and </a:t>
            </a:r>
            <a:r>
              <a:rPr lang="cs-CZ" sz="1800" dirty="0" err="1"/>
              <a:t>culture</a:t>
            </a:r>
            <a:r>
              <a:rPr lang="cs-CZ" sz="1800" dirty="0"/>
              <a:t> (ICOMOS, 2008)</a:t>
            </a:r>
          </a:p>
          <a:p>
            <a:pPr>
              <a:lnSpc>
                <a:spcPct val="110000"/>
              </a:lnSpc>
            </a:pPr>
            <a:r>
              <a:rPr lang="cs-CZ" sz="1800" dirty="0" err="1"/>
              <a:t>Main</a:t>
            </a:r>
            <a:r>
              <a:rPr lang="cs-CZ" sz="1800" dirty="0"/>
              <a:t> </a:t>
            </a:r>
            <a:r>
              <a:rPr lang="cs-CZ" sz="1800" dirty="0" err="1"/>
              <a:t>objectives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evaluation</a:t>
            </a:r>
            <a:r>
              <a:rPr lang="cs-CZ" sz="1800" dirty="0"/>
              <a:t> </a:t>
            </a:r>
            <a:r>
              <a:rPr lang="cs-CZ" sz="1800" dirty="0" err="1"/>
              <a:t>should</a:t>
            </a:r>
            <a:r>
              <a:rPr lang="cs-CZ" sz="1800" dirty="0"/>
              <a:t> </a:t>
            </a:r>
            <a:r>
              <a:rPr lang="cs-CZ" sz="1800" dirty="0" err="1"/>
              <a:t>be</a:t>
            </a:r>
            <a:r>
              <a:rPr lang="cs-CZ" sz="1800" dirty="0"/>
              <a:t> </a:t>
            </a:r>
            <a:r>
              <a:rPr lang="cs-CZ" sz="1800" b="1" dirty="0"/>
              <a:t>meeting </a:t>
            </a:r>
            <a:r>
              <a:rPr lang="cs-CZ" sz="1800" b="1" dirty="0" err="1"/>
              <a:t>interpretation</a:t>
            </a:r>
            <a:r>
              <a:rPr lang="cs-CZ" sz="1800" b="1" dirty="0"/>
              <a:t> </a:t>
            </a:r>
            <a:r>
              <a:rPr lang="cs-CZ" sz="1800" b="1" dirty="0" err="1"/>
              <a:t>goals</a:t>
            </a:r>
            <a:r>
              <a:rPr lang="cs-CZ" sz="1800" b="1" dirty="0"/>
              <a:t> </a:t>
            </a:r>
            <a:r>
              <a:rPr lang="cs-CZ" sz="1800" dirty="0"/>
              <a:t>and </a:t>
            </a:r>
            <a:r>
              <a:rPr lang="cs-CZ" sz="1800" b="1" dirty="0" err="1"/>
              <a:t>engaging</a:t>
            </a:r>
            <a:r>
              <a:rPr lang="cs-CZ" sz="1800" b="1" dirty="0"/>
              <a:t> </a:t>
            </a:r>
            <a:r>
              <a:rPr lang="cs-CZ" sz="1800" b="1" dirty="0" err="1"/>
              <a:t>visitors</a:t>
            </a:r>
            <a:r>
              <a:rPr lang="cs-CZ" sz="1800" b="1" dirty="0"/>
              <a:t>‘ </a:t>
            </a:r>
            <a:r>
              <a:rPr lang="cs-CZ" sz="1800" b="1" dirty="0" err="1"/>
              <a:t>satisfaction</a:t>
            </a:r>
            <a:endParaRPr lang="cs-CZ" sz="1800" b="1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Dva lidé Turistika">
            <a:extLst>
              <a:ext uri="{FF2B5EF4-FFF2-40B4-BE49-F238E27FC236}">
                <a16:creationId xmlns:a16="http://schemas.microsoft.com/office/drawing/2014/main" id="{60A3EC3D-8DD9-9CE9-19C7-D08449FDE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2" r="13998" b="-1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1BC91B5A-805F-5A0C-1BC4-F6B537979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163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4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056096-0B31-9006-C70E-6A6DB014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Contribution</a:t>
            </a:r>
            <a:r>
              <a:rPr lang="cs-CZ" dirty="0"/>
              <a:t> to </a:t>
            </a:r>
            <a:r>
              <a:rPr lang="cs-CZ" dirty="0" err="1"/>
              <a:t>sustainable</a:t>
            </a:r>
            <a:r>
              <a:rPr lang="cs-CZ" dirty="0"/>
              <a:t> development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CEEF9DE5-676F-7A70-3B2A-A520A825E7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1178202"/>
              </p:ext>
            </p:extLst>
          </p:nvPr>
        </p:nvGraphicFramePr>
        <p:xfrm>
          <a:off x="700636" y="2432274"/>
          <a:ext cx="10580278" cy="99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ástupný obsah 7">
            <a:extLst>
              <a:ext uri="{FF2B5EF4-FFF2-40B4-BE49-F238E27FC236}">
                <a16:creationId xmlns:a16="http://schemas.microsoft.com/office/drawing/2014/main" id="{EE13D8A2-D71A-6A9A-B6A3-6676D4E1C29F}"/>
              </a:ext>
            </a:extLst>
          </p:cNvPr>
          <p:cNvSpPr txBox="1">
            <a:spLocks/>
          </p:cNvSpPr>
          <p:nvPr/>
        </p:nvSpPr>
        <p:spPr>
          <a:xfrm>
            <a:off x="911087" y="3943337"/>
            <a:ext cx="10480813" cy="22417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b="1" dirty="0" err="1">
                <a:latin typeface="Avenir Next LT Pro" panose="020B0504020202020204" pitchFamily="34" charset="-18"/>
              </a:rPr>
              <a:t>Qualitative</a:t>
            </a:r>
            <a:r>
              <a:rPr lang="cs-CZ" b="1" dirty="0">
                <a:latin typeface="Avenir Next LT Pro" panose="020B0504020202020204" pitchFamily="34" charset="-18"/>
              </a:rPr>
              <a:t> and </a:t>
            </a:r>
            <a:r>
              <a:rPr lang="cs-CZ" b="1" dirty="0" err="1">
                <a:latin typeface="Avenir Next LT Pro" panose="020B0504020202020204" pitchFamily="34" charset="-18"/>
              </a:rPr>
              <a:t>quantitative</a:t>
            </a:r>
            <a:r>
              <a:rPr lang="cs-CZ" b="1" dirty="0">
                <a:latin typeface="Avenir Next LT Pro" panose="020B0504020202020204" pitchFamily="34" charset="-18"/>
              </a:rPr>
              <a:t> </a:t>
            </a:r>
            <a:r>
              <a:rPr lang="cs-CZ" b="1" dirty="0" err="1">
                <a:latin typeface="Avenir Next LT Pro" panose="020B0504020202020204" pitchFamily="34" charset="-18"/>
              </a:rPr>
              <a:t>research</a:t>
            </a:r>
            <a:r>
              <a:rPr lang="cs-CZ" b="1" dirty="0">
                <a:latin typeface="Avenir Next LT Pro" panose="020B0504020202020204" pitchFamily="34" charset="-18"/>
              </a:rPr>
              <a:t> </a:t>
            </a:r>
            <a:r>
              <a:rPr lang="cs-CZ" b="1" dirty="0" err="1">
                <a:latin typeface="Avenir Next LT Pro" panose="020B0504020202020204" pitchFamily="34" charset="-18"/>
              </a:rPr>
              <a:t>methods</a:t>
            </a:r>
            <a:endParaRPr lang="cs-CZ" b="1" dirty="0">
              <a:latin typeface="Avenir Next LT Pro" panose="020B0504020202020204" pitchFamily="34" charset="-18"/>
            </a:endParaRPr>
          </a:p>
        </p:txBody>
      </p:sp>
      <p:graphicFrame>
        <p:nvGraphicFramePr>
          <p:cNvPr id="6" name="Zástupný obsah 3">
            <a:extLst>
              <a:ext uri="{FF2B5EF4-FFF2-40B4-BE49-F238E27FC236}">
                <a16:creationId xmlns:a16="http://schemas.microsoft.com/office/drawing/2014/main" id="{BE2CD5D9-6D8F-8441-B732-3493CC303A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393689"/>
              </p:ext>
            </p:extLst>
          </p:nvPr>
        </p:nvGraphicFramePr>
        <p:xfrm>
          <a:off x="457127" y="4565872"/>
          <a:ext cx="11067295" cy="99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9C698ED0-6BE7-6A7D-C442-69CFCAAE8B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8FED85-A192-B571-0840-252AD7C7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summary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2964EB-E5C3-A0A9-DABB-B5FC477BE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Planning</a:t>
            </a:r>
            <a:r>
              <a:rPr lang="cs-CZ" b="1" dirty="0"/>
              <a:t>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an</a:t>
            </a:r>
            <a:r>
              <a:rPr lang="cs-CZ" b="1" dirty="0"/>
              <a:t> </a:t>
            </a:r>
            <a:r>
              <a:rPr lang="cs-CZ" b="1" dirty="0" err="1"/>
              <a:t>essential</a:t>
            </a:r>
            <a:r>
              <a:rPr lang="cs-CZ" b="1" dirty="0"/>
              <a:t> </a:t>
            </a:r>
            <a:r>
              <a:rPr lang="cs-CZ" b="1" dirty="0" err="1"/>
              <a:t>tool</a:t>
            </a:r>
            <a:r>
              <a:rPr lang="cs-CZ" b="1" dirty="0"/>
              <a:t> in any </a:t>
            </a:r>
            <a:r>
              <a:rPr lang="cs-CZ" b="1" dirty="0" err="1"/>
              <a:t>methodology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interpretation</a:t>
            </a:r>
            <a:r>
              <a:rPr lang="cs-CZ" b="1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nature</a:t>
            </a:r>
            <a:r>
              <a:rPr lang="cs-CZ" dirty="0"/>
              <a:t> </a:t>
            </a:r>
            <a:r>
              <a:rPr lang="cs-CZ" dirty="0" err="1"/>
              <a:t>heritage</a:t>
            </a:r>
            <a:r>
              <a:rPr lang="cs-CZ" dirty="0"/>
              <a:t>.</a:t>
            </a:r>
          </a:p>
          <a:p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encompasses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facets</a:t>
            </a:r>
            <a:r>
              <a:rPr lang="cs-CZ" dirty="0"/>
              <a:t> </a:t>
            </a:r>
            <a:r>
              <a:rPr lang="cs-CZ" dirty="0" err="1"/>
              <a:t>studied</a:t>
            </a:r>
            <a:r>
              <a:rPr lang="cs-CZ" dirty="0"/>
              <a:t> in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section</a:t>
            </a:r>
            <a:r>
              <a:rPr lang="cs-CZ" dirty="0"/>
              <a:t> – </a:t>
            </a:r>
            <a:r>
              <a:rPr lang="cs-CZ" i="1" dirty="0" err="1"/>
              <a:t>costs</a:t>
            </a:r>
            <a:r>
              <a:rPr lang="cs-CZ" i="1" dirty="0"/>
              <a:t> </a:t>
            </a:r>
            <a:r>
              <a:rPr lang="cs-CZ" i="1" dirty="0" err="1"/>
              <a:t>incurred</a:t>
            </a:r>
            <a:r>
              <a:rPr lang="cs-CZ" i="1" dirty="0"/>
              <a:t>, </a:t>
            </a:r>
            <a:r>
              <a:rPr lang="cs-CZ" i="1" dirty="0" err="1"/>
              <a:t>yields</a:t>
            </a:r>
            <a:r>
              <a:rPr lang="cs-CZ" i="1" dirty="0"/>
              <a:t> </a:t>
            </a:r>
            <a:r>
              <a:rPr lang="cs-CZ" i="1" dirty="0" err="1"/>
              <a:t>received</a:t>
            </a:r>
            <a:r>
              <a:rPr lang="cs-CZ" i="1" dirty="0"/>
              <a:t>, </a:t>
            </a:r>
            <a:r>
              <a:rPr lang="cs-CZ" i="1" dirty="0" err="1"/>
              <a:t>analysis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interpretation</a:t>
            </a:r>
            <a:r>
              <a:rPr lang="cs-CZ" i="1" dirty="0"/>
              <a:t> </a:t>
            </a:r>
            <a:r>
              <a:rPr lang="cs-CZ" i="1" dirty="0" err="1"/>
              <a:t>goals</a:t>
            </a:r>
            <a:r>
              <a:rPr lang="cs-CZ" i="1" dirty="0"/>
              <a:t> and </a:t>
            </a:r>
            <a:r>
              <a:rPr lang="cs-CZ" i="1" dirty="0" err="1"/>
              <a:t>visitors</a:t>
            </a:r>
            <a:r>
              <a:rPr lang="cs-CZ" i="1" dirty="0"/>
              <a:t>‘ </a:t>
            </a:r>
            <a:r>
              <a:rPr lang="cs-CZ" i="1" dirty="0" err="1"/>
              <a:t>wants</a:t>
            </a:r>
            <a:r>
              <a:rPr lang="cs-CZ" i="1" dirty="0"/>
              <a:t>, </a:t>
            </a:r>
            <a:r>
              <a:rPr lang="cs-CZ" i="1" dirty="0" err="1"/>
              <a:t>infrastructural</a:t>
            </a:r>
            <a:r>
              <a:rPr lang="cs-CZ" i="1" dirty="0"/>
              <a:t> </a:t>
            </a:r>
            <a:r>
              <a:rPr lang="cs-CZ" i="1" dirty="0" err="1"/>
              <a:t>needs</a:t>
            </a:r>
            <a:r>
              <a:rPr lang="cs-CZ" i="1" dirty="0"/>
              <a:t>, </a:t>
            </a:r>
            <a:r>
              <a:rPr lang="cs-CZ" i="1" dirty="0" err="1"/>
              <a:t>physical</a:t>
            </a:r>
            <a:r>
              <a:rPr lang="cs-CZ" i="1" dirty="0"/>
              <a:t> </a:t>
            </a:r>
            <a:r>
              <a:rPr lang="cs-CZ" i="1" dirty="0" err="1"/>
              <a:t>space</a:t>
            </a:r>
            <a:r>
              <a:rPr lang="cs-CZ" i="1" dirty="0"/>
              <a:t> and </a:t>
            </a:r>
            <a:r>
              <a:rPr lang="cs-CZ" i="1" dirty="0" err="1"/>
              <a:t>staff</a:t>
            </a:r>
            <a:r>
              <a:rPr lang="cs-CZ" i="1" dirty="0"/>
              <a:t> management, </a:t>
            </a:r>
            <a:r>
              <a:rPr lang="cs-CZ" i="1" dirty="0" err="1"/>
              <a:t>including</a:t>
            </a:r>
            <a:r>
              <a:rPr lang="cs-CZ" i="1" dirty="0"/>
              <a:t>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key</a:t>
            </a:r>
            <a:r>
              <a:rPr lang="cs-CZ" i="1" dirty="0"/>
              <a:t> role </a:t>
            </a:r>
            <a:r>
              <a:rPr lang="cs-CZ" i="1" dirty="0" err="1"/>
              <a:t>of</a:t>
            </a:r>
            <a:r>
              <a:rPr lang="cs-CZ" i="1" dirty="0"/>
              <a:t> </a:t>
            </a:r>
            <a:r>
              <a:rPr lang="cs-CZ" i="1" dirty="0" err="1"/>
              <a:t>guide</a:t>
            </a:r>
            <a:r>
              <a:rPr lang="cs-CZ" i="1" dirty="0"/>
              <a:t> </a:t>
            </a:r>
            <a:r>
              <a:rPr lang="cs-CZ" i="1" dirty="0" err="1"/>
              <a:t>certification</a:t>
            </a:r>
            <a:r>
              <a:rPr lang="cs-CZ" i="1" dirty="0"/>
              <a:t> to </a:t>
            </a:r>
            <a:r>
              <a:rPr lang="cs-CZ" i="1" dirty="0" err="1"/>
              <a:t>maintain</a:t>
            </a:r>
            <a:r>
              <a:rPr lang="cs-CZ" i="1" dirty="0"/>
              <a:t> </a:t>
            </a:r>
            <a:r>
              <a:rPr lang="cs-CZ" i="1" dirty="0" err="1"/>
              <a:t>quality</a:t>
            </a:r>
            <a:r>
              <a:rPr lang="cs-CZ" i="1" dirty="0"/>
              <a:t> and </a:t>
            </a:r>
            <a:r>
              <a:rPr lang="cs-CZ" i="1" dirty="0" err="1"/>
              <a:t>standards</a:t>
            </a:r>
            <a:r>
              <a:rPr lang="cs-CZ" i="1" dirty="0"/>
              <a:t>.</a:t>
            </a:r>
          </a:p>
          <a:p>
            <a:r>
              <a:rPr lang="cs-CZ" dirty="0" err="1"/>
              <a:t>Interpretation</a:t>
            </a:r>
            <a:r>
              <a:rPr lang="cs-CZ" dirty="0"/>
              <a:t> </a:t>
            </a:r>
            <a:r>
              <a:rPr lang="cs-CZ" dirty="0" err="1"/>
              <a:t>planning</a:t>
            </a:r>
            <a:r>
              <a:rPr lang="cs-CZ" dirty="0"/>
              <a:t> </a:t>
            </a:r>
            <a:r>
              <a:rPr lang="cs-CZ" dirty="0" err="1"/>
              <a:t>must</a:t>
            </a:r>
            <a:r>
              <a:rPr lang="cs-CZ" dirty="0"/>
              <a:t> start </a:t>
            </a:r>
            <a:r>
              <a:rPr lang="cs-CZ" dirty="0" err="1"/>
              <a:t>earlier</a:t>
            </a:r>
            <a:r>
              <a:rPr lang="cs-CZ" dirty="0"/>
              <a:t>, </a:t>
            </a:r>
            <a:r>
              <a:rPr lang="cs-CZ" dirty="0" err="1"/>
              <a:t>when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tourism</a:t>
            </a:r>
            <a:r>
              <a:rPr lang="cs-CZ" dirty="0"/>
              <a:t> </a:t>
            </a:r>
            <a:r>
              <a:rPr lang="cs-CZ" dirty="0" err="1"/>
              <a:t>attraction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destination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evoking</a:t>
            </a:r>
            <a:r>
              <a:rPr lang="cs-CZ" dirty="0"/>
              <a:t>,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b="1" dirty="0"/>
              <a:t>branding</a:t>
            </a:r>
            <a:r>
              <a:rPr lang="cs-CZ" dirty="0"/>
              <a:t>.</a:t>
            </a:r>
          </a:p>
          <a:p>
            <a:r>
              <a:rPr lang="cs-CZ" dirty="0" err="1"/>
              <a:t>Interpretation</a:t>
            </a:r>
            <a:r>
              <a:rPr lang="cs-CZ" dirty="0"/>
              <a:t> </a:t>
            </a:r>
            <a:r>
              <a:rPr lang="cs-CZ" dirty="0" err="1"/>
              <a:t>planning</a:t>
            </a:r>
            <a:r>
              <a:rPr lang="cs-CZ" dirty="0"/>
              <a:t> and branding </a:t>
            </a:r>
            <a:r>
              <a:rPr lang="cs-CZ" dirty="0" err="1"/>
              <a:t>should</a:t>
            </a:r>
            <a:r>
              <a:rPr lang="cs-CZ" dirty="0"/>
              <a:t> not </a:t>
            </a:r>
            <a:r>
              <a:rPr lang="cs-CZ" dirty="0" err="1"/>
              <a:t>exist</a:t>
            </a:r>
            <a:r>
              <a:rPr lang="cs-CZ" dirty="0"/>
              <a:t> in </a:t>
            </a:r>
            <a:r>
              <a:rPr lang="cs-CZ" dirty="0" err="1"/>
              <a:t>isolation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/>
              <a:t>network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stakeholders</a:t>
            </a:r>
            <a:r>
              <a:rPr lang="cs-CZ" dirty="0"/>
              <a:t>.</a:t>
            </a: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2D6EF3AD-8258-33CF-3758-507ED68A3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64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727D9-1729-4821-90AA-99DB0D85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3D338E-18BB-474E-83DD-ADB1B037D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183795"/>
            <a:ext cx="10691265" cy="363608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BROCHU, Lisa, 2014.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Interpretive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Planning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5-M model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successful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planning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projects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2. vyd.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Fort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Collins, CO: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National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Association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Interpretation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178 s. ISBN 9781879931312</a:t>
            </a: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ICOMOS: International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Scientific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Committee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on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Interpretation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Presentation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Charter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Interpretation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Presentation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Cultural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Heritage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Sites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[online]. 2008 [cit. 2019-11-23]. Dostupné z: </a:t>
            </a:r>
            <a:r>
              <a:rPr lang="cs-CZ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http://icip.icomos.org/downloads/ICOMOS_Interpretation_Charter_ENG_04_10_08.pdf</a:t>
            </a:r>
            <a:endParaRPr lang="cs-CZ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Institute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Tourist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Guiding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2020.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Tourist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https://www.itg.org.uk/examinations/how-to-become-a-tourist-guide/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UNWTO.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federation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Toursim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Guide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Associations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2021. https://www.unwto.org/affiliate-member-organization-old/41989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Aft>
                <a:spcPts val="800"/>
              </a:spcAft>
            </a:pPr>
            <a:endParaRPr lang="cs-CZ" dirty="0">
              <a:effectLst/>
              <a:highlight>
                <a:srgbClr val="FFFF00"/>
              </a:highlight>
              <a:ea typeface="Calibri" panose="020F0502020204030204" pitchFamily="34" charset="0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8A929003-9602-D675-510D-5A30B7CAD2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8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>
            <a:extLst>
              <a:ext uri="{FF2B5EF4-FFF2-40B4-BE49-F238E27FC236}">
                <a16:creationId xmlns:a16="http://schemas.microsoft.com/office/drawing/2014/main" id="{4F7E237C-2CAC-48E5-A58D-0493DC40D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73" y="662257"/>
            <a:ext cx="4969297" cy="1543844"/>
          </a:xfrm>
        </p:spPr>
        <p:txBody>
          <a:bodyPr anchor="b">
            <a:normAutofit/>
          </a:bodyPr>
          <a:lstStyle/>
          <a:p>
            <a:r>
              <a:rPr lang="en-US" sz="1600" dirty="0">
                <a:latin typeface="+mn-lt"/>
                <a:ea typeface="+mn-ea"/>
                <a:cs typeface="+mn-cs"/>
              </a:rPr>
              <a:t>Output of the Erasmus+ K2 Strategic Partnership Project </a:t>
            </a:r>
            <a:r>
              <a:rPr lang="cs-CZ" sz="1600" dirty="0" err="1">
                <a:latin typeface="+mn-lt"/>
                <a:ea typeface="+mn-ea"/>
                <a:cs typeface="+mn-cs"/>
              </a:rPr>
              <a:t>Nr</a:t>
            </a:r>
            <a:r>
              <a:rPr lang="cs-CZ" sz="1600" dirty="0">
                <a:latin typeface="+mn-lt"/>
                <a:ea typeface="+mn-ea"/>
                <a:cs typeface="+mn-cs"/>
              </a:rPr>
              <a:t>. </a:t>
            </a:r>
            <a:r>
              <a:rPr lang="en-US" sz="1600" dirty="0">
                <a:latin typeface="+mn-lt"/>
                <a:ea typeface="+mn-ea"/>
                <a:cs typeface="+mn-cs"/>
              </a:rPr>
              <a:t>2020-1-CZ01-KA203-078407</a:t>
            </a:r>
            <a:br>
              <a:rPr lang="cs-CZ" sz="1600" b="1" dirty="0">
                <a:latin typeface="+mn-lt"/>
                <a:ea typeface="+mn-ea"/>
                <a:cs typeface="+mn-cs"/>
              </a:rPr>
            </a:br>
            <a:br>
              <a:rPr lang="cs-CZ" sz="2000" dirty="0">
                <a:latin typeface="+mn-lt"/>
              </a:rPr>
            </a:br>
            <a:r>
              <a:rPr lang="cs-CZ" sz="1800" b="1" dirty="0">
                <a:latin typeface="+mn-lt"/>
                <a:cs typeface="+mn-cs"/>
              </a:rPr>
              <a:t>„</a:t>
            </a:r>
            <a:r>
              <a:rPr lang="en-US" sz="1800" b="1" dirty="0">
                <a:latin typeface="+mn-lt"/>
                <a:cs typeface="+mn-cs"/>
              </a:rPr>
              <a:t>Methodology of Interpretation of European Nature Heritage in Tourism" 20</a:t>
            </a:r>
            <a:r>
              <a:rPr lang="cs-CZ" sz="1800" b="1" dirty="0">
                <a:latin typeface="+mn-lt"/>
                <a:cs typeface="+mn-cs"/>
              </a:rPr>
              <a:t>20</a:t>
            </a:r>
            <a:r>
              <a:rPr lang="en-US" sz="1800" b="1" dirty="0">
                <a:latin typeface="+mn-lt"/>
                <a:cs typeface="+mn-cs"/>
              </a:rPr>
              <a:t> – 202</a:t>
            </a:r>
            <a:r>
              <a:rPr lang="cs-CZ" sz="1800" b="1" dirty="0">
                <a:latin typeface="+mn-lt"/>
                <a:cs typeface="+mn-cs"/>
              </a:rPr>
              <a:t>3</a:t>
            </a:r>
          </a:p>
        </p:txBody>
      </p:sp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C81ED30B-003E-48A7-9313-45ABE4635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3643" y="2565030"/>
            <a:ext cx="5575584" cy="3717056"/>
          </a:xfrm>
        </p:spPr>
        <p:txBody>
          <a:bodyPr>
            <a:noAutofit/>
          </a:bodyPr>
          <a:lstStyle/>
          <a:p>
            <a:pPr marL="0" indent="0">
              <a:spcBef>
                <a:spcPts val="80"/>
              </a:spcBef>
              <a:buNone/>
            </a:pPr>
            <a:r>
              <a:rPr lang="cs-CZ" sz="1600" b="1" dirty="0" err="1"/>
              <a:t>Participating</a:t>
            </a:r>
            <a:r>
              <a:rPr lang="cs-CZ" sz="1600" b="1" dirty="0"/>
              <a:t> </a:t>
            </a:r>
            <a:r>
              <a:rPr lang="cs-CZ" sz="1600" b="1" dirty="0" err="1"/>
              <a:t>universities</a:t>
            </a:r>
            <a:r>
              <a:rPr lang="cs-CZ" sz="1600" b="1" dirty="0"/>
              <a:t> and </a:t>
            </a:r>
            <a:r>
              <a:rPr lang="cs-CZ" sz="1600" b="1" dirty="0" err="1"/>
              <a:t>their</a:t>
            </a:r>
            <a:r>
              <a:rPr lang="cs-CZ" sz="1600" b="1" dirty="0"/>
              <a:t> </a:t>
            </a:r>
            <a:r>
              <a:rPr lang="cs-CZ" sz="1600" b="1" dirty="0" err="1"/>
              <a:t>academic</a:t>
            </a:r>
            <a:r>
              <a:rPr lang="cs-CZ" sz="1600" b="1" dirty="0"/>
              <a:t> </a:t>
            </a:r>
            <a:r>
              <a:rPr lang="cs-CZ" sz="1600" b="1" dirty="0" err="1"/>
              <a:t>teams</a:t>
            </a:r>
            <a:endParaRPr lang="cs-CZ" sz="1600" b="1" dirty="0"/>
          </a:p>
          <a:p>
            <a:pPr marL="0" indent="0">
              <a:spcBef>
                <a:spcPts val="80"/>
              </a:spcBef>
              <a:buNone/>
            </a:pPr>
            <a:endParaRPr lang="cs-CZ" sz="1600" b="1" dirty="0"/>
          </a:p>
          <a:p>
            <a:pPr>
              <a:spcBef>
                <a:spcPts val="80"/>
              </a:spcBef>
            </a:pPr>
            <a:r>
              <a:rPr lang="en-US" sz="1600" dirty="0">
                <a:effectLst/>
                <a:ea typeface="Times New Roman" panose="02020603050405020304" pitchFamily="18" charset="0"/>
              </a:rPr>
              <a:t>Prague University of Economics and Business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, </a:t>
            </a:r>
            <a:r>
              <a:rPr lang="en-GB" sz="1600" dirty="0">
                <a:effectLst/>
                <a:ea typeface="Times New Roman" panose="02020603050405020304" pitchFamily="18" charset="0"/>
              </a:rPr>
              <a:t>Czech Republic</a:t>
            </a:r>
            <a:r>
              <a:rPr lang="cs-CZ" sz="1600" dirty="0">
                <a:ea typeface="Times New Roman" panose="02020603050405020304" pitchFamily="18" charset="0"/>
              </a:rPr>
              <a:t>;</a:t>
            </a:r>
          </a:p>
          <a:p>
            <a:pPr>
              <a:spcBef>
                <a:spcPts val="80"/>
              </a:spcBef>
            </a:pPr>
            <a:r>
              <a:rPr lang="en-GB" sz="1600" dirty="0" err="1"/>
              <a:t>Alexandru</a:t>
            </a:r>
            <a:r>
              <a:rPr lang="en-GB" sz="1600" dirty="0"/>
              <a:t> </a:t>
            </a:r>
            <a:r>
              <a:rPr lang="en-GB" sz="1600" dirty="0" err="1"/>
              <a:t>Ioan</a:t>
            </a:r>
            <a:r>
              <a:rPr lang="en-GB" sz="1600" dirty="0"/>
              <a:t> </a:t>
            </a:r>
            <a:r>
              <a:rPr lang="en-GB" sz="1600" dirty="0" err="1"/>
              <a:t>Cuza</a:t>
            </a:r>
            <a:r>
              <a:rPr lang="en-GB" sz="1600" dirty="0"/>
              <a:t> University of </a:t>
            </a:r>
            <a:r>
              <a:rPr lang="en-GB" sz="1600" dirty="0" err="1"/>
              <a:t>Iași</a:t>
            </a:r>
            <a:r>
              <a:rPr lang="en-GB" sz="1600" dirty="0"/>
              <a:t>, Romania; </a:t>
            </a:r>
            <a:endParaRPr lang="cs-CZ" sz="1600" dirty="0"/>
          </a:p>
          <a:p>
            <a:pPr>
              <a:spcBef>
                <a:spcPts val="80"/>
              </a:spcBef>
            </a:pPr>
            <a:r>
              <a:rPr lang="de-DE" sz="1600" dirty="0"/>
              <a:t>Fachhochschule des Mittelstands, Germany; </a:t>
            </a:r>
            <a:endParaRPr lang="cs-CZ" sz="1600" dirty="0"/>
          </a:p>
          <a:p>
            <a:pPr>
              <a:spcBef>
                <a:spcPts val="80"/>
              </a:spcBef>
            </a:pPr>
            <a:r>
              <a:rPr lang="en-US" sz="1600" dirty="0"/>
              <a:t>Munster Technological University</a:t>
            </a:r>
            <a:r>
              <a:rPr lang="cs-CZ" sz="1600" dirty="0"/>
              <a:t>,</a:t>
            </a:r>
            <a:r>
              <a:rPr lang="en-US" sz="1600" dirty="0"/>
              <a:t> Cork, Ireland</a:t>
            </a:r>
            <a:endParaRPr lang="cs-CZ" sz="1600" dirty="0"/>
          </a:p>
          <a:p>
            <a:pPr>
              <a:spcBef>
                <a:spcPts val="80"/>
              </a:spcBef>
            </a:pPr>
            <a:r>
              <a:rPr lang="es-ES" sz="1600" dirty="0"/>
              <a:t>Universidad Europea de Madrid, Spain; </a:t>
            </a:r>
            <a:endParaRPr lang="cs-CZ" sz="1600" dirty="0"/>
          </a:p>
          <a:p>
            <a:pPr>
              <a:spcBef>
                <a:spcPts val="80"/>
              </a:spcBef>
            </a:pPr>
            <a:r>
              <a:rPr lang="cs-CZ" sz="1600" dirty="0" err="1"/>
              <a:t>Universidade</a:t>
            </a:r>
            <a:r>
              <a:rPr lang="cs-CZ" sz="1600" dirty="0"/>
              <a:t> do Porto, Portugal;</a:t>
            </a:r>
          </a:p>
          <a:p>
            <a:pPr>
              <a:spcBef>
                <a:spcPts val="80"/>
              </a:spcBef>
            </a:pPr>
            <a:r>
              <a:rPr lang="en-GB" sz="1600" dirty="0"/>
              <a:t>University of Applied Sciences Burgenland, Austria;</a:t>
            </a:r>
            <a:endParaRPr lang="cs-CZ" sz="1600" dirty="0"/>
          </a:p>
          <a:p>
            <a:pPr>
              <a:spcBef>
                <a:spcPts val="80"/>
              </a:spcBef>
            </a:pPr>
            <a:r>
              <a:rPr lang="cs-CZ" sz="1600" dirty="0" err="1"/>
              <a:t>Vytauto</a:t>
            </a:r>
            <a:r>
              <a:rPr lang="cs-CZ" sz="1600" dirty="0"/>
              <a:t> </a:t>
            </a:r>
            <a:r>
              <a:rPr lang="cs-CZ" sz="1600" dirty="0" err="1"/>
              <a:t>Didziojo</a:t>
            </a:r>
            <a:r>
              <a:rPr lang="cs-CZ" sz="1600" dirty="0"/>
              <a:t> </a:t>
            </a:r>
            <a:r>
              <a:rPr lang="cs-CZ" sz="1600" dirty="0" err="1"/>
              <a:t>Universitetas</a:t>
            </a:r>
            <a:r>
              <a:rPr lang="cs-CZ" sz="1600" dirty="0"/>
              <a:t>, </a:t>
            </a:r>
            <a:r>
              <a:rPr lang="cs-CZ" sz="1600" dirty="0" err="1"/>
              <a:t>Lithuania</a:t>
            </a:r>
            <a:r>
              <a:rPr lang="cs-CZ" sz="1600" dirty="0"/>
              <a:t>.</a:t>
            </a:r>
          </a:p>
          <a:p>
            <a:pPr>
              <a:spcBef>
                <a:spcPts val="80"/>
              </a:spcBef>
            </a:pPr>
            <a:endParaRPr lang="cs-CZ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Obrázek 32" descr="Obsah obrázku text&#10;&#10;Popis byl vytvořen automaticky">
            <a:extLst>
              <a:ext uri="{FF2B5EF4-FFF2-40B4-BE49-F238E27FC236}">
                <a16:creationId xmlns:a16="http://schemas.microsoft.com/office/drawing/2014/main" id="{92C66C0C-75C2-4D02-BD5B-B229A3BC3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5"/>
          <a:stretch/>
        </p:blipFill>
        <p:spPr>
          <a:xfrm>
            <a:off x="6702289" y="662257"/>
            <a:ext cx="5066938" cy="1461609"/>
          </a:xfrm>
          <a:prstGeom prst="rect">
            <a:avLst/>
          </a:prstGeom>
        </p:spPr>
      </p:pic>
      <p:pic>
        <p:nvPicPr>
          <p:cNvPr id="9" name="Obrázek 8" descr="Obsah obrázku krajina, venku, příroda, Pohoří&#10;&#10;Popis byl vytvořen automaticky">
            <a:extLst>
              <a:ext uri="{FF2B5EF4-FFF2-40B4-BE49-F238E27FC236}">
                <a16:creationId xmlns:a16="http://schemas.microsoft.com/office/drawing/2014/main" id="{4DAD2D8B-BE91-395E-2F9C-1F6C2C118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73" y="2565030"/>
            <a:ext cx="5575584" cy="371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23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B3CA38D-7BB0-4D35-BE00-0F4876602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2B7689-8935-411E-9889-5364511F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</p:spPr>
        <p:txBody>
          <a:bodyPr>
            <a:normAutofit/>
          </a:bodyPr>
          <a:lstStyle/>
          <a:p>
            <a:r>
              <a:rPr lang="cs-CZ" dirty="0" err="1"/>
              <a:t>planning</a:t>
            </a:r>
            <a:r>
              <a:rPr lang="cs-CZ" dirty="0"/>
              <a:t> </a:t>
            </a:r>
            <a:r>
              <a:rPr lang="cs-CZ" dirty="0" err="1"/>
              <a:t>Interpretation</a:t>
            </a:r>
            <a:endParaRPr lang="en-US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14FD1B-A0BF-4C73-A68E-4B1F7299F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CCD963-C8E9-46CE-ADED-08C3ED4EE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1944415"/>
            <a:ext cx="10691265" cy="398479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/>
              <a:t>A key role in the </a:t>
            </a:r>
            <a:r>
              <a:rPr lang="en-US" sz="1800" b="1" dirty="0"/>
              <a:t>successful outcome of a tourist's experience</a:t>
            </a:r>
            <a:r>
              <a:rPr lang="en-US" sz="1800" dirty="0"/>
              <a:t>.</a:t>
            </a:r>
            <a:endParaRPr lang="cs-CZ" sz="1800" dirty="0"/>
          </a:p>
          <a:p>
            <a:pPr>
              <a:lnSpc>
                <a:spcPct val="110000"/>
              </a:lnSpc>
            </a:pPr>
            <a:r>
              <a:rPr lang="cs-CZ" sz="1800" dirty="0"/>
              <a:t>A </a:t>
            </a:r>
            <a:r>
              <a:rPr lang="cs-CZ" sz="1800" b="1" dirty="0" err="1"/>
              <a:t>clear</a:t>
            </a:r>
            <a:r>
              <a:rPr lang="cs-CZ" sz="1800" b="1" dirty="0"/>
              <a:t> </a:t>
            </a:r>
            <a:r>
              <a:rPr lang="cs-CZ" sz="1800" b="1" dirty="0" err="1"/>
              <a:t>interpretation</a:t>
            </a:r>
            <a:r>
              <a:rPr lang="cs-CZ" sz="1800" b="1" dirty="0"/>
              <a:t> </a:t>
            </a:r>
            <a:r>
              <a:rPr lang="cs-CZ" sz="1800" b="1" dirty="0" err="1"/>
              <a:t>plan</a:t>
            </a:r>
            <a:r>
              <a:rPr lang="cs-CZ" sz="1800" b="1" dirty="0"/>
              <a:t> </a:t>
            </a:r>
            <a:r>
              <a:rPr lang="cs-CZ" sz="1800" dirty="0" err="1"/>
              <a:t>must</a:t>
            </a:r>
            <a:r>
              <a:rPr lang="cs-CZ" sz="1800" dirty="0"/>
              <a:t> </a:t>
            </a:r>
            <a:r>
              <a:rPr lang="cs-CZ" sz="1800" dirty="0" err="1"/>
              <a:t>be</a:t>
            </a:r>
            <a:r>
              <a:rPr lang="cs-CZ" sz="1800" dirty="0"/>
              <a:t> </a:t>
            </a:r>
            <a:r>
              <a:rPr lang="cs-CZ" sz="1800" dirty="0" err="1"/>
              <a:t>initiated</a:t>
            </a:r>
            <a:r>
              <a:rPr lang="cs-CZ" sz="1800" dirty="0"/>
              <a:t> by </a:t>
            </a:r>
            <a:r>
              <a:rPr lang="cs-CZ" sz="1800" dirty="0" err="1"/>
              <a:t>the</a:t>
            </a:r>
            <a:r>
              <a:rPr lang="cs-CZ" sz="1800" dirty="0"/>
              <a:t> management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heritage</a:t>
            </a:r>
            <a:r>
              <a:rPr lang="cs-CZ" sz="1800" dirty="0"/>
              <a:t> </a:t>
            </a:r>
            <a:r>
              <a:rPr lang="cs-CZ" sz="1800" dirty="0" err="1"/>
              <a:t>destinations</a:t>
            </a:r>
            <a:r>
              <a:rPr lang="cs-CZ" sz="1800" dirty="0"/>
              <a:t> and </a:t>
            </a:r>
            <a:r>
              <a:rPr lang="cs-CZ" sz="1800" dirty="0" err="1"/>
              <a:t>must</a:t>
            </a:r>
            <a:r>
              <a:rPr lang="cs-CZ" sz="1800" dirty="0"/>
              <a:t>:</a:t>
            </a:r>
          </a:p>
          <a:p>
            <a:pPr lvl="1">
              <a:lnSpc>
                <a:spcPct val="110000"/>
              </a:lnSpc>
            </a:pPr>
            <a:r>
              <a:rPr lang="cs-CZ" dirty="0" err="1"/>
              <a:t>reflect</a:t>
            </a:r>
            <a:r>
              <a:rPr lang="cs-CZ" dirty="0"/>
              <a:t> </a:t>
            </a:r>
            <a:r>
              <a:rPr lang="cs-CZ" b="1" dirty="0" err="1"/>
              <a:t>motivation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visitor</a:t>
            </a:r>
            <a:r>
              <a:rPr lang="cs-CZ" dirty="0"/>
              <a:t>, </a:t>
            </a:r>
          </a:p>
          <a:p>
            <a:pPr lvl="1">
              <a:lnSpc>
                <a:spcPct val="110000"/>
              </a:lnSpc>
            </a:pPr>
            <a:r>
              <a:rPr lang="cs-CZ" dirty="0" err="1"/>
              <a:t>satisfy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b="1" dirty="0" err="1"/>
              <a:t>objectives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stakeholders</a:t>
            </a:r>
            <a:r>
              <a:rPr lang="cs-CZ" dirty="0"/>
              <a:t>.</a:t>
            </a:r>
          </a:p>
          <a:p>
            <a:pPr>
              <a:lnSpc>
                <a:spcPct val="110000"/>
              </a:lnSpc>
            </a:pPr>
            <a:r>
              <a:rPr lang="cs-CZ" sz="1800" dirty="0" err="1"/>
              <a:t>Interpretation</a:t>
            </a:r>
            <a:r>
              <a:rPr lang="cs-CZ" sz="1800" dirty="0"/>
              <a:t> </a:t>
            </a:r>
            <a:r>
              <a:rPr lang="cs-CZ" sz="1800" dirty="0" err="1"/>
              <a:t>refers</a:t>
            </a:r>
            <a:r>
              <a:rPr lang="cs-CZ" sz="1800" dirty="0"/>
              <a:t> to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b="1" dirty="0" err="1"/>
              <a:t>methods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communication</a:t>
            </a:r>
            <a:r>
              <a:rPr lang="cs-CZ" sz="1800" b="1" dirty="0"/>
              <a:t> </a:t>
            </a:r>
            <a:r>
              <a:rPr lang="cs-CZ" sz="1800" dirty="0" err="1"/>
              <a:t>used</a:t>
            </a:r>
            <a:r>
              <a:rPr lang="cs-CZ" sz="1800" dirty="0"/>
              <a:t> to </a:t>
            </a:r>
            <a:r>
              <a:rPr lang="cs-CZ" sz="1800" dirty="0" err="1"/>
              <a:t>attract</a:t>
            </a:r>
            <a:r>
              <a:rPr lang="cs-CZ" sz="1800" dirty="0"/>
              <a:t> </a:t>
            </a:r>
            <a:r>
              <a:rPr lang="cs-CZ" sz="1800" dirty="0" err="1"/>
              <a:t>visitors</a:t>
            </a:r>
            <a:r>
              <a:rPr lang="cs-CZ" sz="1800" dirty="0"/>
              <a:t> and </a:t>
            </a:r>
            <a:r>
              <a:rPr lang="cs-CZ" sz="1800" dirty="0" err="1"/>
              <a:t>potential</a:t>
            </a:r>
            <a:r>
              <a:rPr lang="cs-CZ" sz="1800" dirty="0"/>
              <a:t> </a:t>
            </a:r>
            <a:r>
              <a:rPr lang="cs-CZ" sz="1800" dirty="0" err="1"/>
              <a:t>visitors</a:t>
            </a:r>
            <a:r>
              <a:rPr lang="cs-CZ" sz="1800" dirty="0"/>
              <a:t> to </a:t>
            </a:r>
            <a:r>
              <a:rPr lang="cs-CZ" sz="1800" dirty="0" err="1"/>
              <a:t>nature</a:t>
            </a:r>
            <a:r>
              <a:rPr lang="cs-CZ" sz="1800" dirty="0"/>
              <a:t> </a:t>
            </a:r>
            <a:r>
              <a:rPr lang="cs-CZ" sz="1800" dirty="0" err="1"/>
              <a:t>heritage</a:t>
            </a:r>
            <a:r>
              <a:rPr lang="cs-CZ" sz="1800" dirty="0"/>
              <a:t> </a:t>
            </a:r>
            <a:r>
              <a:rPr lang="cs-CZ" sz="1800" dirty="0" err="1"/>
              <a:t>sites</a:t>
            </a:r>
            <a:r>
              <a:rPr lang="cs-CZ" sz="1800" dirty="0"/>
              <a:t> and to </a:t>
            </a:r>
            <a:r>
              <a:rPr lang="cs-CZ" sz="1800" dirty="0" err="1"/>
              <a:t>educate</a:t>
            </a:r>
            <a:r>
              <a:rPr lang="cs-CZ" sz="1800" dirty="0"/>
              <a:t> and </a:t>
            </a:r>
            <a:r>
              <a:rPr lang="cs-CZ" sz="1800" dirty="0" err="1"/>
              <a:t>edutain</a:t>
            </a:r>
            <a:r>
              <a:rPr lang="cs-CZ" sz="1800" dirty="0"/>
              <a:t> </a:t>
            </a:r>
            <a:r>
              <a:rPr lang="cs-CZ" sz="1800" dirty="0" err="1"/>
              <a:t>them</a:t>
            </a:r>
            <a:r>
              <a:rPr lang="cs-CZ" sz="1800" dirty="0"/>
              <a:t>.</a:t>
            </a:r>
          </a:p>
          <a:p>
            <a:pPr>
              <a:lnSpc>
                <a:spcPct val="110000"/>
              </a:lnSpc>
            </a:pPr>
            <a:r>
              <a:rPr lang="cs-CZ" sz="1800" dirty="0" err="1"/>
              <a:t>Consideration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costs</a:t>
            </a:r>
            <a:r>
              <a:rPr lang="cs-CZ" sz="1800" dirty="0"/>
              <a:t>, </a:t>
            </a:r>
            <a:r>
              <a:rPr lang="cs-CZ" sz="1800" dirty="0" err="1"/>
              <a:t>human</a:t>
            </a:r>
            <a:r>
              <a:rPr lang="cs-CZ" sz="1800" dirty="0"/>
              <a:t> </a:t>
            </a:r>
            <a:r>
              <a:rPr lang="cs-CZ" sz="1800" dirty="0" err="1"/>
              <a:t>resources</a:t>
            </a:r>
            <a:r>
              <a:rPr lang="cs-CZ" sz="1800" dirty="0"/>
              <a:t>, </a:t>
            </a:r>
            <a:r>
              <a:rPr lang="cs-CZ" sz="1800" dirty="0" err="1"/>
              <a:t>training</a:t>
            </a:r>
            <a:r>
              <a:rPr lang="cs-CZ" sz="1800" dirty="0"/>
              <a:t>, </a:t>
            </a:r>
            <a:r>
              <a:rPr lang="cs-CZ" sz="1800" dirty="0" err="1"/>
              <a:t>infrastructural</a:t>
            </a:r>
            <a:r>
              <a:rPr lang="cs-CZ" sz="1800" dirty="0"/>
              <a:t> </a:t>
            </a:r>
            <a:r>
              <a:rPr lang="cs-CZ" sz="1800" dirty="0" err="1"/>
              <a:t>needs</a:t>
            </a:r>
            <a:r>
              <a:rPr lang="cs-CZ" sz="1800" dirty="0"/>
              <a:t>, </a:t>
            </a:r>
            <a:r>
              <a:rPr lang="cs-CZ" sz="1800" dirty="0" err="1"/>
              <a:t>evaluation</a:t>
            </a:r>
            <a:r>
              <a:rPr lang="cs-CZ" sz="1800" dirty="0"/>
              <a:t> </a:t>
            </a:r>
            <a:r>
              <a:rPr lang="cs-CZ" sz="1800" dirty="0" err="1"/>
              <a:t>methods</a:t>
            </a:r>
            <a:r>
              <a:rPr lang="cs-CZ" sz="1800" dirty="0"/>
              <a:t> </a:t>
            </a:r>
            <a:r>
              <a:rPr lang="cs-CZ" sz="1800" dirty="0" err="1"/>
              <a:t>is</a:t>
            </a:r>
            <a:r>
              <a:rPr lang="cs-CZ" sz="1800" dirty="0"/>
              <a:t> </a:t>
            </a:r>
            <a:r>
              <a:rPr lang="cs-CZ" sz="1800" dirty="0" err="1"/>
              <a:t>needed</a:t>
            </a:r>
            <a:r>
              <a:rPr lang="cs-CZ" sz="1800" dirty="0"/>
              <a:t>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planning</a:t>
            </a:r>
            <a:endParaRPr lang="cs-CZ" sz="1800" dirty="0"/>
          </a:p>
          <a:p>
            <a:pPr>
              <a:lnSpc>
                <a:spcPct val="110000"/>
              </a:lnSpc>
            </a:pP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interpretation</a:t>
            </a:r>
            <a:r>
              <a:rPr lang="cs-CZ" sz="1800" dirty="0"/>
              <a:t> </a:t>
            </a:r>
            <a:r>
              <a:rPr lang="cs-CZ" sz="1800" dirty="0" err="1"/>
              <a:t>method</a:t>
            </a:r>
            <a:r>
              <a:rPr lang="cs-CZ" sz="1800" dirty="0"/>
              <a:t> </a:t>
            </a:r>
            <a:r>
              <a:rPr lang="cs-CZ" sz="1800" dirty="0" err="1"/>
              <a:t>chosen</a:t>
            </a:r>
            <a:r>
              <a:rPr lang="cs-CZ" sz="1800" dirty="0"/>
              <a:t> </a:t>
            </a:r>
            <a:r>
              <a:rPr lang="cs-CZ" sz="1800" b="1" dirty="0" err="1"/>
              <a:t>should</a:t>
            </a:r>
            <a:r>
              <a:rPr lang="cs-CZ" sz="1800" b="1" dirty="0"/>
              <a:t> </a:t>
            </a:r>
            <a:r>
              <a:rPr lang="cs-CZ" sz="1800" b="1" dirty="0" err="1"/>
              <a:t>reflect</a:t>
            </a:r>
            <a:r>
              <a:rPr lang="cs-CZ" sz="1800" b="1" dirty="0"/>
              <a:t> not </a:t>
            </a:r>
            <a:r>
              <a:rPr lang="cs-CZ" sz="1800" b="1" dirty="0" err="1"/>
              <a:t>only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characteristics</a:t>
            </a:r>
            <a:r>
              <a:rPr lang="cs-CZ" sz="1800" b="1" dirty="0"/>
              <a:t> and </a:t>
            </a:r>
            <a:r>
              <a:rPr lang="cs-CZ" sz="1800" b="1" dirty="0" err="1"/>
              <a:t>needs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</a:t>
            </a:r>
            <a:r>
              <a:rPr lang="cs-CZ" sz="1800" b="1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heritage</a:t>
            </a:r>
            <a:r>
              <a:rPr lang="cs-CZ" sz="1800" b="1" dirty="0"/>
              <a:t> </a:t>
            </a:r>
            <a:r>
              <a:rPr lang="cs-CZ" sz="1800" b="1" dirty="0" err="1"/>
              <a:t>site</a:t>
            </a:r>
            <a:r>
              <a:rPr lang="cs-CZ" sz="1800" b="1" dirty="0"/>
              <a:t> </a:t>
            </a:r>
            <a:r>
              <a:rPr lang="cs-CZ" sz="1800" dirty="0"/>
              <a:t>but </a:t>
            </a:r>
            <a:r>
              <a:rPr lang="cs-CZ" sz="1800" dirty="0" err="1"/>
              <a:t>also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b="1" dirty="0"/>
              <a:t> </a:t>
            </a:r>
            <a:r>
              <a:rPr lang="cs-CZ" sz="1800" b="1" dirty="0" err="1"/>
              <a:t>needs</a:t>
            </a:r>
            <a:r>
              <a:rPr lang="cs-CZ" sz="1800" b="1" dirty="0"/>
              <a:t>, </a:t>
            </a:r>
            <a:r>
              <a:rPr lang="cs-CZ" sz="1800" b="1" dirty="0" err="1"/>
              <a:t>wants</a:t>
            </a:r>
            <a:r>
              <a:rPr lang="cs-CZ" sz="1800" b="1" dirty="0"/>
              <a:t> and </a:t>
            </a:r>
            <a:r>
              <a:rPr lang="cs-CZ" sz="1800" b="1" dirty="0" err="1"/>
              <a:t>motivations</a:t>
            </a:r>
            <a:r>
              <a:rPr lang="cs-CZ" sz="1800" b="1" dirty="0"/>
              <a:t> </a:t>
            </a:r>
            <a:r>
              <a:rPr lang="cs-CZ" sz="1800" b="1" dirty="0" err="1"/>
              <a:t>of</a:t>
            </a:r>
            <a:r>
              <a:rPr lang="cs-CZ" sz="1800" b="1" dirty="0"/>
              <a:t> a </a:t>
            </a:r>
            <a:r>
              <a:rPr lang="cs-CZ" sz="1800" b="1" dirty="0" err="1"/>
              <a:t>potential</a:t>
            </a:r>
            <a:r>
              <a:rPr lang="cs-CZ" sz="1800" b="1" dirty="0"/>
              <a:t> </a:t>
            </a:r>
            <a:r>
              <a:rPr lang="cs-CZ" sz="1800" b="1" dirty="0" err="1"/>
              <a:t>visitor</a:t>
            </a:r>
            <a:r>
              <a:rPr lang="cs-CZ" sz="1800" dirty="0"/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B100A6-1EBC-40AB-BB7E-26807F3CF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FFCE98DA-C95C-EB00-F73B-0B0CFB442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07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8" name="Rectangle 110">
            <a:extLst>
              <a:ext uri="{FF2B5EF4-FFF2-40B4-BE49-F238E27FC236}">
                <a16:creationId xmlns:a16="http://schemas.microsoft.com/office/drawing/2014/main" id="{6B3CA38D-7BB0-4D35-BE00-0F4876602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2886B7-8E5A-439E-B7DA-EF101CCFD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</p:spPr>
        <p:txBody>
          <a:bodyPr>
            <a:normAutofit/>
          </a:bodyPr>
          <a:lstStyle/>
          <a:p>
            <a:r>
              <a:rPr lang="cs-CZ" dirty="0" err="1"/>
              <a:t>Planning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interpretation</a:t>
            </a:r>
            <a:endParaRPr lang="cs-CZ" dirty="0"/>
          </a:p>
        </p:txBody>
      </p:sp>
      <p:cxnSp>
        <p:nvCxnSpPr>
          <p:cNvPr id="109" name="Straight Connector 112">
            <a:extLst>
              <a:ext uri="{FF2B5EF4-FFF2-40B4-BE49-F238E27FC236}">
                <a16:creationId xmlns:a16="http://schemas.microsoft.com/office/drawing/2014/main" id="{4514FD1B-A0BF-4C73-A68E-4B1F7299F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16B6B5-B2BD-4ACE-BFD8-D26053D42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635" y="2293126"/>
            <a:ext cx="10691265" cy="3636088"/>
          </a:xfrm>
        </p:spPr>
        <p:txBody>
          <a:bodyPr>
            <a:normAutofit/>
          </a:bodyPr>
          <a:lstStyle/>
          <a:p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Looser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links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mankind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due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less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dependence on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endParaRPr lang="cs-CZ" sz="17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Increasing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interest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spending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leisure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time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peaceful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rather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than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overcrowded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tourist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destinations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speeded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up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particularly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Covid 19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pandemic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Many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heritage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sites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freely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accessible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public:</a:t>
            </a:r>
          </a:p>
          <a:p>
            <a:pPr lvl="1"/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more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difficult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to set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adequate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rules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behaviour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visitors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almost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impossible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manage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current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intensive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flow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tourism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maintain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sustainably</a:t>
            </a:r>
            <a:endParaRPr lang="cs-CZ" sz="17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Mass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media,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influencers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bloggers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are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making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places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more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searched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tourists</a:t>
            </a:r>
            <a:endParaRPr lang="cs-CZ" sz="17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Interpretation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nature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heritage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must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well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prepared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17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assessed</a:t>
            </a:r>
            <a:r>
              <a:rPr lang="cs-CZ" sz="17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view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cs-CZ" sz="17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700" dirty="0" err="1">
                <a:ea typeface="Calibri" panose="020F0502020204030204" pitchFamily="34" charset="0"/>
                <a:cs typeface="Times New Roman" panose="02020603050405020304" pitchFamily="18" charset="0"/>
              </a:rPr>
              <a:t>efficiency</a:t>
            </a:r>
            <a:endParaRPr lang="cs-CZ" sz="17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0" name="Straight Connector 114">
            <a:extLst>
              <a:ext uri="{FF2B5EF4-FFF2-40B4-BE49-F238E27FC236}">
                <a16:creationId xmlns:a16="http://schemas.microsoft.com/office/drawing/2014/main" id="{18B100A6-1EBC-40AB-BB7E-26807F3CF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FA124354-4953-FC59-1C29-5E897913E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79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9082FB-0119-5C28-8223-05AA8267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Methods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planning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3DF3597-1F56-7899-8136-9B28AA9C9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The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process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method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9781DB-3A76-2B7F-B31C-749D43925D5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Answering</a:t>
            </a:r>
            <a:r>
              <a:rPr lang="cs-CZ" dirty="0"/>
              <a:t> </a:t>
            </a:r>
            <a:r>
              <a:rPr lang="cs-CZ" dirty="0" err="1"/>
              <a:t>questions</a:t>
            </a:r>
            <a:r>
              <a:rPr lang="cs-CZ" dirty="0"/>
              <a:t> „</a:t>
            </a:r>
            <a:r>
              <a:rPr lang="cs-CZ" dirty="0" err="1"/>
              <a:t>Why</a:t>
            </a:r>
            <a:r>
              <a:rPr lang="cs-CZ" dirty="0"/>
              <a:t>? </a:t>
            </a:r>
            <a:r>
              <a:rPr lang="cs-CZ" dirty="0" err="1"/>
              <a:t>What</a:t>
            </a:r>
            <a:r>
              <a:rPr lang="cs-CZ" dirty="0"/>
              <a:t>?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whom</a:t>
            </a:r>
            <a:r>
              <a:rPr lang="cs-CZ" dirty="0"/>
              <a:t>? </a:t>
            </a:r>
            <a:r>
              <a:rPr lang="cs-CZ" dirty="0" err="1"/>
              <a:t>Where</a:t>
            </a:r>
            <a:r>
              <a:rPr lang="cs-CZ" dirty="0"/>
              <a:t>? </a:t>
            </a:r>
            <a:r>
              <a:rPr lang="cs-CZ" dirty="0" err="1"/>
              <a:t>When</a:t>
            </a:r>
            <a:r>
              <a:rPr lang="cs-CZ" dirty="0"/>
              <a:t>? </a:t>
            </a:r>
            <a:r>
              <a:rPr lang="cs-CZ" dirty="0" err="1"/>
              <a:t>How</a:t>
            </a:r>
            <a:r>
              <a:rPr lang="cs-CZ" dirty="0"/>
              <a:t>?“</a:t>
            </a:r>
          </a:p>
          <a:p>
            <a:r>
              <a:rPr lang="cs-CZ" dirty="0" err="1"/>
              <a:t>Helps</a:t>
            </a:r>
            <a:r>
              <a:rPr lang="cs-CZ" dirty="0"/>
              <a:t> to </a:t>
            </a:r>
            <a:r>
              <a:rPr lang="cs-CZ" dirty="0" err="1"/>
              <a:t>prepare</a:t>
            </a:r>
            <a:r>
              <a:rPr lang="cs-CZ" dirty="0"/>
              <a:t> a </a:t>
            </a:r>
            <a:r>
              <a:rPr lang="cs-CZ" dirty="0" err="1"/>
              <a:t>plan</a:t>
            </a:r>
            <a:r>
              <a:rPr lang="cs-CZ" dirty="0"/>
              <a:t> </a:t>
            </a:r>
            <a:r>
              <a:rPr lang="cs-CZ" dirty="0" err="1"/>
              <a:t>think</a:t>
            </a:r>
            <a:r>
              <a:rPr lang="cs-CZ" dirty="0"/>
              <a:t> </a:t>
            </a:r>
            <a:r>
              <a:rPr lang="cs-CZ" dirty="0" err="1"/>
              <a:t>carefully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their</a:t>
            </a:r>
            <a:r>
              <a:rPr lang="cs-CZ" dirty="0"/>
              <a:t> </a:t>
            </a:r>
            <a:r>
              <a:rPr lang="cs-CZ" dirty="0" err="1"/>
              <a:t>intention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different</a:t>
            </a:r>
            <a:r>
              <a:rPr lang="cs-CZ" dirty="0"/>
              <a:t> </a:t>
            </a:r>
            <a:r>
              <a:rPr lang="cs-CZ" dirty="0" err="1"/>
              <a:t>angles</a:t>
            </a:r>
            <a:endParaRPr lang="cs-CZ" dirty="0"/>
          </a:p>
          <a:p>
            <a:r>
              <a:rPr lang="cs-CZ" dirty="0" err="1"/>
              <a:t>Suitable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smaller</a:t>
            </a:r>
            <a:r>
              <a:rPr lang="cs-CZ" dirty="0"/>
              <a:t>, </a:t>
            </a:r>
            <a:r>
              <a:rPr lang="cs-CZ" dirty="0" err="1"/>
              <a:t>less</a:t>
            </a:r>
            <a:r>
              <a:rPr lang="cs-CZ" dirty="0"/>
              <a:t> </a:t>
            </a:r>
            <a:r>
              <a:rPr lang="cs-CZ" dirty="0" err="1"/>
              <a:t>demanding</a:t>
            </a:r>
            <a:r>
              <a:rPr lang="cs-CZ" dirty="0"/>
              <a:t> </a:t>
            </a:r>
            <a:r>
              <a:rPr lang="cs-CZ" dirty="0" err="1"/>
              <a:t>projects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917E4902-8F6E-A2D2-B64E-8227708AB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>
                <a:latin typeface="Avenir Next LT Pro" panose="020B0504020202020204" pitchFamily="34" charset="-18"/>
              </a:rPr>
              <a:t>The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systematic</a:t>
            </a:r>
            <a:r>
              <a:rPr lang="cs-CZ" dirty="0">
                <a:latin typeface="Avenir Next LT Pro" panose="020B0504020202020204" pitchFamily="34" charset="-18"/>
              </a:rPr>
              <a:t> </a:t>
            </a:r>
            <a:r>
              <a:rPr lang="cs-CZ" dirty="0" err="1">
                <a:latin typeface="Avenir Next LT Pro" panose="020B0504020202020204" pitchFamily="34" charset="-18"/>
              </a:rPr>
              <a:t>method</a:t>
            </a:r>
            <a:endParaRPr lang="cs-CZ" dirty="0">
              <a:latin typeface="Avenir Next LT Pro" panose="020B0504020202020204" pitchFamily="34" charset="-18"/>
            </a:endParaRP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195BBA7E-7206-6D34-1D4E-612654F114D6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err="1"/>
              <a:t>Based</a:t>
            </a:r>
            <a:r>
              <a:rPr lang="cs-CZ" dirty="0"/>
              <a:t> on </a:t>
            </a:r>
            <a:r>
              <a:rPr lang="cs-CZ" dirty="0" err="1"/>
              <a:t>complex</a:t>
            </a:r>
            <a:r>
              <a:rPr lang="cs-CZ" dirty="0"/>
              <a:t> </a:t>
            </a:r>
            <a:r>
              <a:rPr lang="cs-CZ" dirty="0" err="1"/>
              <a:t>research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beginning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planning</a:t>
            </a:r>
            <a:r>
              <a:rPr lang="cs-CZ" dirty="0"/>
              <a:t> </a:t>
            </a:r>
            <a:r>
              <a:rPr lang="cs-CZ" dirty="0" err="1"/>
              <a:t>process</a:t>
            </a:r>
            <a:r>
              <a:rPr lang="cs-CZ" dirty="0"/>
              <a:t> (</a:t>
            </a:r>
            <a:r>
              <a:rPr lang="cs-CZ" dirty="0" err="1"/>
              <a:t>Brochu</a:t>
            </a:r>
            <a:r>
              <a:rPr lang="cs-CZ" dirty="0"/>
              <a:t>, 2014)</a:t>
            </a:r>
          </a:p>
          <a:p>
            <a:r>
              <a:rPr lang="cs-CZ" dirty="0"/>
              <a:t>5 basic </a:t>
            </a:r>
            <a:r>
              <a:rPr lang="cs-CZ" dirty="0" err="1"/>
              <a:t>fields</a:t>
            </a:r>
            <a:r>
              <a:rPr lang="cs-CZ" dirty="0"/>
              <a:t>: management, </a:t>
            </a:r>
            <a:r>
              <a:rPr lang="cs-CZ" dirty="0" err="1"/>
              <a:t>message</a:t>
            </a:r>
            <a:r>
              <a:rPr lang="cs-CZ" dirty="0"/>
              <a:t>, market, </a:t>
            </a:r>
            <a:r>
              <a:rPr lang="cs-CZ" dirty="0" err="1"/>
              <a:t>mechanics</a:t>
            </a:r>
            <a:r>
              <a:rPr lang="cs-CZ" dirty="0"/>
              <a:t>, media</a:t>
            </a:r>
          </a:p>
          <a:p>
            <a:r>
              <a:rPr lang="cs-CZ" dirty="0"/>
              <a:t>Time </a:t>
            </a:r>
            <a:r>
              <a:rPr lang="cs-CZ" dirty="0" err="1"/>
              <a:t>consuming</a:t>
            </a:r>
            <a:r>
              <a:rPr lang="cs-CZ" dirty="0"/>
              <a:t> and </a:t>
            </a:r>
            <a:r>
              <a:rPr lang="cs-CZ" dirty="0" err="1"/>
              <a:t>costly</a:t>
            </a:r>
            <a:endParaRPr lang="cs-CZ" dirty="0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11C1C69C-5759-2D8A-8467-A4059F362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65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6B3CA38D-7BB0-4D35-BE00-0F48766027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3DB7B0-44EB-8745-B53E-AC2D3364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</p:spPr>
        <p:txBody>
          <a:bodyPr>
            <a:normAutofit/>
          </a:bodyPr>
          <a:lstStyle/>
          <a:p>
            <a:r>
              <a:rPr lang="cs-CZ" dirty="0" err="1"/>
              <a:t>Planning</a:t>
            </a:r>
            <a:r>
              <a:rPr lang="cs-CZ" dirty="0"/>
              <a:t> </a:t>
            </a:r>
            <a:r>
              <a:rPr lang="cs-CZ" dirty="0" err="1"/>
              <a:t>process</a:t>
            </a:r>
            <a:endParaRPr lang="cs-CZ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514FD1B-A0BF-4C73-A68E-4B1F7299F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ástupný obsah 2">
            <a:extLst>
              <a:ext uri="{FF2B5EF4-FFF2-40B4-BE49-F238E27FC236}">
                <a16:creationId xmlns:a16="http://schemas.microsoft.com/office/drawing/2014/main" id="{4CCD7B07-6A3A-2406-843A-0A96FD401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282" y="2293126"/>
            <a:ext cx="6226939" cy="3636088"/>
          </a:xfrm>
        </p:spPr>
        <p:txBody>
          <a:bodyPr>
            <a:normAutofit/>
          </a:bodyPr>
          <a:lstStyle/>
          <a:p>
            <a:r>
              <a:rPr lang="cs-CZ" dirty="0"/>
              <a:t>In </a:t>
            </a:r>
            <a:r>
              <a:rPr lang="cs-CZ" dirty="0" err="1"/>
              <a:t>the</a:t>
            </a:r>
            <a:r>
              <a:rPr lang="cs-CZ" dirty="0"/>
              <a:t> development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interpretation</a:t>
            </a:r>
            <a:r>
              <a:rPr lang="cs-CZ" dirty="0"/>
              <a:t> </a:t>
            </a:r>
            <a:r>
              <a:rPr lang="cs-CZ" dirty="0" err="1"/>
              <a:t>plan</a:t>
            </a:r>
            <a:r>
              <a:rPr lang="cs-CZ" dirty="0"/>
              <a:t>, </a:t>
            </a:r>
            <a:r>
              <a:rPr lang="cs-CZ" b="1" dirty="0" err="1"/>
              <a:t>key</a:t>
            </a:r>
            <a:r>
              <a:rPr lang="cs-CZ" b="1" dirty="0"/>
              <a:t> </a:t>
            </a:r>
            <a:r>
              <a:rPr lang="cs-CZ" b="1" dirty="0" err="1"/>
              <a:t>factors</a:t>
            </a:r>
            <a:r>
              <a:rPr lang="cs-CZ" b="1" dirty="0"/>
              <a:t> </a:t>
            </a:r>
            <a:r>
              <a:rPr lang="cs-CZ" dirty="0" err="1"/>
              <a:t>need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addressed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plan</a:t>
            </a:r>
            <a:r>
              <a:rPr lang="cs-CZ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aim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b="1" dirty="0"/>
              <a:t> </a:t>
            </a:r>
            <a:r>
              <a:rPr lang="cs-CZ" b="1" dirty="0" err="1"/>
              <a:t>social</a:t>
            </a:r>
            <a:r>
              <a:rPr lang="cs-CZ" b="1" dirty="0"/>
              <a:t>, </a:t>
            </a:r>
            <a:r>
              <a:rPr lang="cs-CZ" b="1" dirty="0" err="1"/>
              <a:t>financial</a:t>
            </a:r>
            <a:r>
              <a:rPr lang="cs-CZ" b="1" dirty="0"/>
              <a:t> and </a:t>
            </a:r>
            <a:r>
              <a:rPr lang="cs-CZ" b="1" dirty="0" err="1"/>
              <a:t>environmental</a:t>
            </a:r>
            <a:r>
              <a:rPr lang="cs-CZ" b="1" dirty="0"/>
              <a:t> </a:t>
            </a:r>
            <a:r>
              <a:rPr lang="cs-CZ" b="1" dirty="0" err="1"/>
              <a:t>sustainability</a:t>
            </a:r>
            <a:r>
              <a:rPr lang="cs-CZ" b="1" dirty="0"/>
              <a:t> </a:t>
            </a:r>
            <a:r>
              <a:rPr lang="cs-CZ" dirty="0"/>
              <a:t>(ICOMOS, 2008)</a:t>
            </a:r>
          </a:p>
          <a:p>
            <a:r>
              <a:rPr lang="cs-CZ" dirty="0"/>
              <a:t>It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desirable</a:t>
            </a:r>
            <a:r>
              <a:rPr lang="cs-CZ" dirty="0"/>
              <a:t> to </a:t>
            </a:r>
            <a:r>
              <a:rPr lang="cs-CZ" dirty="0" err="1"/>
              <a:t>include</a:t>
            </a:r>
            <a:r>
              <a:rPr lang="cs-CZ" dirty="0"/>
              <a:t> a </a:t>
            </a:r>
            <a:r>
              <a:rPr lang="cs-CZ" b="1" dirty="0"/>
              <a:t>study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potential</a:t>
            </a:r>
            <a:r>
              <a:rPr lang="cs-CZ" b="1" dirty="0"/>
              <a:t> </a:t>
            </a:r>
            <a:r>
              <a:rPr lang="cs-CZ" b="1" dirty="0" err="1"/>
              <a:t>impacts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interpretation</a:t>
            </a:r>
            <a:r>
              <a:rPr lang="cs-CZ" b="1" dirty="0"/>
              <a:t> </a:t>
            </a:r>
            <a:r>
              <a:rPr lang="cs-CZ" b="1" dirty="0" err="1"/>
              <a:t>infrastructure</a:t>
            </a:r>
            <a:r>
              <a:rPr lang="cs-CZ" b="1" dirty="0"/>
              <a:t> on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destination</a:t>
            </a:r>
            <a:r>
              <a:rPr lang="cs-CZ" b="1" dirty="0"/>
              <a:t>/</a:t>
            </a:r>
            <a:r>
              <a:rPr lang="cs-CZ" b="1" dirty="0" err="1"/>
              <a:t>locality</a:t>
            </a:r>
            <a:r>
              <a:rPr lang="cs-CZ" b="1" dirty="0"/>
              <a:t>/environment.</a:t>
            </a:r>
            <a:endParaRPr lang="en-US" b="1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B100A6-1EBC-40AB-BB7E-26807F3CF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12651481-5E74-D3FF-A3FE-5BA2967F8B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784606"/>
              </p:ext>
            </p:extLst>
          </p:nvPr>
        </p:nvGraphicFramePr>
        <p:xfrm>
          <a:off x="800100" y="1561246"/>
          <a:ext cx="4266568" cy="436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F2192618-ECC6-4C28-440D-92BB7D3B8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44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0EB578-C970-4186-B93C-45851BBC6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3DB7B0-44EB-8745-B53E-AC2D3364F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846" y="860615"/>
            <a:ext cx="5922279" cy="1272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WORDING </a:t>
            </a:r>
            <a:r>
              <a:rPr lang="cs-CZ"/>
              <a:t>of</a:t>
            </a:r>
            <a:r>
              <a:rPr lang="cs-CZ" dirty="0"/>
              <a:t> </a:t>
            </a:r>
            <a:r>
              <a:rPr lang="cs-CZ"/>
              <a:t>the</a:t>
            </a:r>
            <a:r>
              <a:rPr lang="cs-CZ" dirty="0"/>
              <a:t> </a:t>
            </a:r>
            <a:r>
              <a:rPr lang="cs-CZ"/>
              <a:t>message</a:t>
            </a:r>
          </a:p>
        </p:txBody>
      </p:sp>
      <p:pic>
        <p:nvPicPr>
          <p:cNvPr id="12" name="Picture 11" descr="Water droplets falling from leaf">
            <a:extLst>
              <a:ext uri="{FF2B5EF4-FFF2-40B4-BE49-F238E27FC236}">
                <a16:creationId xmlns:a16="http://schemas.microsoft.com/office/drawing/2014/main" id="{7E064084-7CF7-7399-6FDB-8DAF7656A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53" r="18405" b="2"/>
          <a:stretch/>
        </p:blipFill>
        <p:spPr>
          <a:xfrm>
            <a:off x="20" y="-17929"/>
            <a:ext cx="4876780" cy="6875929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DF57B02-07BB-407B-BB36-06D9C64A6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738013"/>
            <a:ext cx="56769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D7B07-6A3A-2406-843A-0A96FD401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6943" y="2133600"/>
            <a:ext cx="6005933" cy="3774464"/>
          </a:xfrm>
        </p:spPr>
        <p:txBody>
          <a:bodyPr>
            <a:normAutofit/>
          </a:bodyPr>
          <a:lstStyle/>
          <a:p>
            <a:r>
              <a:rPr lang="en-GB" dirty="0"/>
              <a:t>Based on the </a:t>
            </a:r>
            <a:r>
              <a:rPr lang="en-GB" b="1" dirty="0"/>
              <a:t>value, uniqueness </a:t>
            </a:r>
            <a:r>
              <a:rPr lang="en-GB" dirty="0"/>
              <a:t>and </a:t>
            </a:r>
            <a:r>
              <a:rPr lang="en-GB" b="1" dirty="0"/>
              <a:t>specifics</a:t>
            </a:r>
            <a:r>
              <a:rPr lang="en-GB" dirty="0"/>
              <a:t> of the nature attraction.</a:t>
            </a:r>
          </a:p>
          <a:p>
            <a:r>
              <a:rPr lang="en-GB" dirty="0"/>
              <a:t>It is important to prepare the most relevant wording for the given attraction regarding three questions:</a:t>
            </a:r>
          </a:p>
          <a:p>
            <a:pPr lvl="1"/>
            <a:r>
              <a:rPr lang="en-GB" dirty="0"/>
              <a:t>What is the most important information about the particular nature heritage?</a:t>
            </a:r>
          </a:p>
          <a:p>
            <a:pPr lvl="1"/>
            <a:r>
              <a:rPr lang="en-GB" dirty="0"/>
              <a:t>What are visitors most interested in?</a:t>
            </a:r>
          </a:p>
          <a:p>
            <a:pPr lvl="1"/>
            <a:r>
              <a:rPr lang="en-GB" dirty="0"/>
              <a:t>What does the management of the attraction want or need to communicate?</a:t>
            </a:r>
          </a:p>
          <a:p>
            <a:pPr lvl="1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855964-C920-48EB-8804-74291211C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5000" y="6134100"/>
            <a:ext cx="56769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6F03D3F-3C20-5FBB-EF30-49A7C3AD7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32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D196A8-21A5-F4AE-A800-275CF823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Wording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message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053DD1-F127-33A6-F4C0-D01D18B6D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It </a:t>
            </a:r>
            <a:r>
              <a:rPr lang="cs-CZ" b="1" dirty="0" err="1"/>
              <a:t>is</a:t>
            </a:r>
            <a:r>
              <a:rPr lang="cs-CZ" b="1" dirty="0"/>
              <a:t> </a:t>
            </a:r>
            <a:r>
              <a:rPr lang="cs-CZ" b="1" dirty="0" err="1"/>
              <a:t>necessary</a:t>
            </a:r>
            <a:r>
              <a:rPr lang="cs-CZ" b="1" dirty="0"/>
              <a:t> to </a:t>
            </a:r>
            <a:r>
              <a:rPr lang="cs-CZ" b="1" dirty="0" err="1"/>
              <a:t>formulate</a:t>
            </a:r>
            <a:r>
              <a:rPr lang="cs-CZ" b="1" dirty="0"/>
              <a:t>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message</a:t>
            </a:r>
            <a:r>
              <a:rPr lang="cs-CZ" b="1" dirty="0"/>
              <a:t> </a:t>
            </a:r>
            <a:r>
              <a:rPr lang="cs-CZ" b="1" dirty="0" err="1"/>
              <a:t>clearly</a:t>
            </a:r>
            <a:r>
              <a:rPr lang="cs-CZ" b="1" dirty="0"/>
              <a:t>.</a:t>
            </a:r>
          </a:p>
          <a:p>
            <a:endParaRPr lang="cs-CZ" dirty="0"/>
          </a:p>
          <a:p>
            <a:pPr marL="0" indent="0" algn="ctr">
              <a:buNone/>
            </a:pPr>
            <a:r>
              <a:rPr lang="cs-CZ" b="1" dirty="0">
                <a:latin typeface="Avenir Next LT Pro" panose="020B0504020202020204" pitchFamily="34" charset="-18"/>
              </a:rPr>
              <a:t>3 </a:t>
            </a:r>
            <a:r>
              <a:rPr lang="cs-CZ" b="1" dirty="0" err="1">
                <a:latin typeface="Avenir Next LT Pro" panose="020B0504020202020204" pitchFamily="34" charset="-18"/>
              </a:rPr>
              <a:t>levels</a:t>
            </a:r>
            <a:r>
              <a:rPr lang="cs-CZ" b="1" dirty="0">
                <a:latin typeface="Avenir Next LT Pro" panose="020B0504020202020204" pitchFamily="34" charset="-18"/>
              </a:rPr>
              <a:t> </a:t>
            </a:r>
            <a:r>
              <a:rPr lang="cs-CZ" b="1" dirty="0" err="1">
                <a:latin typeface="Avenir Next LT Pro" panose="020B0504020202020204" pitchFamily="34" charset="-18"/>
              </a:rPr>
              <a:t>structure</a:t>
            </a:r>
            <a:endParaRPr lang="cs-CZ" b="1" dirty="0">
              <a:latin typeface="Avenir Next LT Pro" panose="020B0504020202020204" pitchFamily="34" charset="-18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66DD79EC-844E-BE15-98A8-7F108538F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97078"/>
              </p:ext>
            </p:extLst>
          </p:nvPr>
        </p:nvGraphicFramePr>
        <p:xfrm>
          <a:off x="2099406" y="3925956"/>
          <a:ext cx="7893722" cy="1087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5E687DBE-E5A4-495E-8DAC-5923962398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29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E49D7415-2F11-44C2-B6AA-13A25B6814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C73625-1D3E-9D70-F8B3-D8CD0DC45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87" y="907128"/>
            <a:ext cx="6699564" cy="1378871"/>
          </a:xfrm>
        </p:spPr>
        <p:txBody>
          <a:bodyPr>
            <a:normAutofit/>
          </a:bodyPr>
          <a:lstStyle/>
          <a:p>
            <a:r>
              <a:rPr lang="cs-CZ" err="1"/>
              <a:t>Spatial</a:t>
            </a:r>
            <a:r>
              <a:rPr lang="cs-CZ"/>
              <a:t> arrangement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interpretation</a:t>
            </a:r>
            <a:endParaRPr lang="cs-CZ"/>
          </a:p>
        </p:txBody>
      </p:sp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D2E57F3D-33BE-4306-87E6-245763719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65151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1F24FA-591A-FC48-8C1F-87A2F6E64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2285999"/>
            <a:ext cx="6766748" cy="3649080"/>
          </a:xfrm>
        </p:spPr>
        <p:txBody>
          <a:bodyPr>
            <a:normAutofit/>
          </a:bodyPr>
          <a:lstStyle/>
          <a:p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b="1" dirty="0" err="1"/>
              <a:t>linear</a:t>
            </a:r>
            <a:r>
              <a:rPr lang="cs-CZ" dirty="0"/>
              <a:t> (</a:t>
            </a:r>
            <a:r>
              <a:rPr lang="cs-CZ" dirty="0" err="1"/>
              <a:t>e.g</a:t>
            </a:r>
            <a:r>
              <a:rPr lang="cs-CZ" dirty="0"/>
              <a:t>. in a </a:t>
            </a:r>
            <a:r>
              <a:rPr lang="cs-CZ" dirty="0" err="1"/>
              <a:t>time</a:t>
            </a:r>
            <a:r>
              <a:rPr lang="cs-CZ" dirty="0"/>
              <a:t> line) </a:t>
            </a:r>
            <a:r>
              <a:rPr lang="cs-CZ" b="1" dirty="0" err="1"/>
              <a:t>or</a:t>
            </a:r>
            <a:r>
              <a:rPr lang="cs-CZ" dirty="0"/>
              <a:t> </a:t>
            </a:r>
            <a:r>
              <a:rPr lang="cs-CZ" b="1" dirty="0"/>
              <a:t>spread</a:t>
            </a:r>
            <a:r>
              <a:rPr lang="cs-CZ" dirty="0"/>
              <a:t> (</a:t>
            </a:r>
            <a:r>
              <a:rPr lang="cs-CZ" dirty="0" err="1"/>
              <a:t>it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matter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ranking</a:t>
            </a:r>
            <a:r>
              <a:rPr lang="cs-CZ" dirty="0"/>
              <a:t>)</a:t>
            </a:r>
          </a:p>
          <a:p>
            <a:r>
              <a:rPr lang="cs-CZ" b="1" dirty="0" err="1"/>
              <a:t>Spatial</a:t>
            </a:r>
            <a:r>
              <a:rPr lang="cs-CZ" b="1" dirty="0"/>
              <a:t> </a:t>
            </a:r>
            <a:r>
              <a:rPr lang="cs-CZ" b="1" dirty="0" err="1"/>
              <a:t>capacity</a:t>
            </a:r>
            <a:r>
              <a:rPr lang="cs-CZ" b="1" dirty="0"/>
              <a:t>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sufficient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visitors</a:t>
            </a:r>
            <a:r>
              <a:rPr lang="cs-CZ" dirty="0"/>
              <a:t> </a:t>
            </a:r>
            <a:r>
              <a:rPr lang="cs-CZ" dirty="0" err="1"/>
              <a:t>even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peak</a:t>
            </a:r>
            <a:r>
              <a:rPr lang="cs-CZ" dirty="0"/>
              <a:t> </a:t>
            </a:r>
            <a:r>
              <a:rPr lang="cs-CZ" dirty="0" err="1"/>
              <a:t>season</a:t>
            </a:r>
            <a:endParaRPr lang="cs-CZ" dirty="0"/>
          </a:p>
          <a:p>
            <a:r>
              <a:rPr lang="cs-CZ" b="1" dirty="0" err="1"/>
              <a:t>The</a:t>
            </a:r>
            <a:r>
              <a:rPr lang="cs-CZ" b="1" dirty="0"/>
              <a:t> arrangement and layout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respect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given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and </a:t>
            </a:r>
            <a:r>
              <a:rPr lang="cs-CZ" dirty="0" err="1"/>
              <a:t>its</a:t>
            </a:r>
            <a:r>
              <a:rPr lang="cs-CZ" dirty="0"/>
              <a:t> </a:t>
            </a:r>
            <a:r>
              <a:rPr lang="cs-CZ" dirty="0" err="1"/>
              <a:t>physical</a:t>
            </a:r>
            <a:r>
              <a:rPr lang="cs-CZ" dirty="0"/>
              <a:t> </a:t>
            </a:r>
            <a:r>
              <a:rPr lang="cs-CZ" dirty="0" err="1"/>
              <a:t>features</a:t>
            </a:r>
            <a:endParaRPr lang="cs-CZ" dirty="0"/>
          </a:p>
          <a:p>
            <a:r>
              <a:rPr lang="cs-CZ" dirty="0"/>
              <a:t>It </a:t>
            </a:r>
            <a:r>
              <a:rPr lang="cs-CZ" dirty="0" err="1"/>
              <a:t>should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comfortable</a:t>
            </a:r>
            <a:r>
              <a:rPr lang="cs-CZ" dirty="0"/>
              <a:t>, </a:t>
            </a:r>
            <a:r>
              <a:rPr lang="cs-CZ" dirty="0" err="1"/>
              <a:t>accesssible</a:t>
            </a:r>
            <a:r>
              <a:rPr lang="cs-CZ" dirty="0"/>
              <a:t> and </a:t>
            </a:r>
            <a:r>
              <a:rPr lang="cs-CZ" dirty="0" err="1"/>
              <a:t>safe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visitors</a:t>
            </a:r>
            <a:endParaRPr lang="cs-CZ" dirty="0"/>
          </a:p>
        </p:txBody>
      </p:sp>
      <p:cxnSp>
        <p:nvCxnSpPr>
          <p:cNvPr id="25" name="Straight Connector 20">
            <a:extLst>
              <a:ext uri="{FF2B5EF4-FFF2-40B4-BE49-F238E27FC236}">
                <a16:creationId xmlns:a16="http://schemas.microsoft.com/office/drawing/2014/main" id="{CBA3C59D-8641-484F-A35C-361AD7E15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32521"/>
            <a:ext cx="65151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 descr="Lesní a silné mlhové">
            <a:extLst>
              <a:ext uri="{FF2B5EF4-FFF2-40B4-BE49-F238E27FC236}">
                <a16:creationId xmlns:a16="http://schemas.microsoft.com/office/drawing/2014/main" id="{2D1CF51A-BB51-089F-9A48-1CF95CDD3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5" r="20202" b="-1"/>
          <a:stretch/>
        </p:blipFill>
        <p:spPr>
          <a:xfrm>
            <a:off x="8115300" y="10"/>
            <a:ext cx="4076700" cy="6857990"/>
          </a:xfrm>
          <a:prstGeom prst="rect">
            <a:avLst/>
          </a:prstGeom>
        </p:spPr>
      </p:pic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8043C28-D8DA-0CDB-2B9C-726254C97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6163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36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F8A1F1-0098-A4AD-1CC4-DF03BE15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Infrastructure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interpretation</a:t>
            </a:r>
            <a:endParaRPr lang="cs-CZ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322DEF5-6C84-C0FC-468A-7A93CDFC3A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0803380"/>
              </p:ext>
            </p:extLst>
          </p:nvPr>
        </p:nvGraphicFramePr>
        <p:xfrm>
          <a:off x="700635" y="2293126"/>
          <a:ext cx="10691265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C338947B-AA50-918E-9731-019D023DA9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190" y="6159805"/>
            <a:ext cx="3175810" cy="6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3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ronicleVTI">
  <a:themeElements>
    <a:clrScheme name="Chronicle">
      <a:dk1>
        <a:srgbClr val="000000"/>
      </a:dk1>
      <a:lt1>
        <a:srgbClr val="FFFFFF"/>
      </a:lt1>
      <a:dk2>
        <a:srgbClr val="1C1C32"/>
      </a:dk2>
      <a:lt2>
        <a:srgbClr val="F8F4F1"/>
      </a:lt2>
      <a:accent1>
        <a:srgbClr val="734B67"/>
      </a:accent1>
      <a:accent2>
        <a:srgbClr val="959EBB"/>
      </a:accent2>
      <a:accent3>
        <a:srgbClr val="596781"/>
      </a:accent3>
      <a:accent4>
        <a:srgbClr val="7F6E8C"/>
      </a:accent4>
      <a:accent5>
        <a:srgbClr val="DB9A8F"/>
      </a:accent5>
      <a:accent6>
        <a:srgbClr val="C29AB1"/>
      </a:accent6>
      <a:hlink>
        <a:srgbClr val="778BA2"/>
      </a:hlink>
      <a:folHlink>
        <a:srgbClr val="A27C99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ppt/theme/theme2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4E711C23C946B4EB9EFCE0CFA9805C0" ma:contentTypeVersion="17" ma:contentTypeDescription="Vytvoří nový dokument" ma:contentTypeScope="" ma:versionID="2d42ca770ff75a2208d810e859df9a00">
  <xsd:schema xmlns:xsd="http://www.w3.org/2001/XMLSchema" xmlns:xs="http://www.w3.org/2001/XMLSchema" xmlns:p="http://schemas.microsoft.com/office/2006/metadata/properties" xmlns:ns2="c8eb3cb9-0caf-461d-92f8-f962972f0308" xmlns:ns3="e14668e5-89c0-43d6-b23f-a2a311a4796f" targetNamespace="http://schemas.microsoft.com/office/2006/metadata/properties" ma:root="true" ma:fieldsID="5c085c3f7e0d44f73ab7908b6e7bb2cb" ns2:_="" ns3:_="">
    <xsd:import namespace="c8eb3cb9-0caf-461d-92f8-f962972f0308"/>
    <xsd:import namespace="e14668e5-89c0-43d6-b23f-a2a311a479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b3cb9-0caf-461d-92f8-f962972f03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Značky obrázků" ma:readOnly="false" ma:fieldId="{5cf76f15-5ced-4ddc-b409-7134ff3c332f}" ma:taxonomyMulti="true" ma:sspId="babb5542-b20f-476f-b885-dfe2db771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4668e5-89c0-43d6-b23f-a2a311a4796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474dd054-c252-4382-8afa-7858f24f39d4}" ma:internalName="TaxCatchAll" ma:showField="CatchAllData" ma:web="e14668e5-89c0-43d6-b23f-a2a311a479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eb3cb9-0caf-461d-92f8-f962972f0308">
      <Terms xmlns="http://schemas.microsoft.com/office/infopath/2007/PartnerControls"/>
    </lcf76f155ced4ddcb4097134ff3c332f>
    <TaxCatchAll xmlns="e14668e5-89c0-43d6-b23f-a2a311a4796f" xsi:nil="true"/>
  </documentManagement>
</p:properties>
</file>

<file path=customXml/itemProps1.xml><?xml version="1.0" encoding="utf-8"?>
<ds:datastoreItem xmlns:ds="http://schemas.openxmlformats.org/officeDocument/2006/customXml" ds:itemID="{6AA8DF11-21A2-4FEB-A704-FBCF9E2ECCCC}"/>
</file>

<file path=customXml/itemProps2.xml><?xml version="1.0" encoding="utf-8"?>
<ds:datastoreItem xmlns:ds="http://schemas.openxmlformats.org/officeDocument/2006/customXml" ds:itemID="{400F49E9-E0C4-4632-AC06-4A3570E25830}"/>
</file>

<file path=customXml/itemProps3.xml><?xml version="1.0" encoding="utf-8"?>
<ds:datastoreItem xmlns:ds="http://schemas.openxmlformats.org/officeDocument/2006/customXml" ds:itemID="{765529BF-F0E1-49F3-A1B2-7352B1B7A91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5305</TotalTime>
  <Words>1356</Words>
  <Application>Microsoft Office PowerPoint</Application>
  <PresentationFormat>Širokoúhlá obrazovka</PresentationFormat>
  <Paragraphs>121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18</vt:i4>
      </vt:variant>
    </vt:vector>
  </HeadingPairs>
  <TitlesOfParts>
    <vt:vector size="28" baseType="lpstr">
      <vt:lpstr>Arial</vt:lpstr>
      <vt:lpstr>Avenir Next LT Pro</vt:lpstr>
      <vt:lpstr>Calibri</vt:lpstr>
      <vt:lpstr>Calibri Light</vt:lpstr>
      <vt:lpstr>Calisto MT</vt:lpstr>
      <vt:lpstr>Univers Condensed</vt:lpstr>
      <vt:lpstr>ChronicleVTI</vt:lpstr>
      <vt:lpstr>Vlastní návrh</vt:lpstr>
      <vt:lpstr>Vlastní návrh</vt:lpstr>
      <vt:lpstr>Motiv Office</vt:lpstr>
      <vt:lpstr>Planning Interpretation of Nature Heritage </vt:lpstr>
      <vt:lpstr>planning Interpretation</vt:lpstr>
      <vt:lpstr>Planning of interpretation</vt:lpstr>
      <vt:lpstr>Methods of planning</vt:lpstr>
      <vt:lpstr>Planning process</vt:lpstr>
      <vt:lpstr>WORDING of the message</vt:lpstr>
      <vt:lpstr>Wording of the message</vt:lpstr>
      <vt:lpstr>Spatial arrangement of interpretation</vt:lpstr>
      <vt:lpstr>Infrastructure for interpretation</vt:lpstr>
      <vt:lpstr>General infrastructure</vt:lpstr>
      <vt:lpstr>Staff management and planning</vt:lpstr>
      <vt:lpstr>Guides</vt:lpstr>
      <vt:lpstr>Financial planning</vt:lpstr>
      <vt:lpstr>Evaluation of interpretation</vt:lpstr>
      <vt:lpstr>Contribution to sustainable development</vt:lpstr>
      <vt:lpstr>summary</vt:lpstr>
      <vt:lpstr>references</vt:lpstr>
      <vt:lpstr>Output of the Erasmus+ K2 Strategic Partnership Project Nr. 2020-1-CZ01-KA203-078407  „Methodology of Interpretation of European Nature Heritage in Tourism" 2020 –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Cultural Heritage and Tourism</dc:title>
  <dc:creator>Nikol Brotánková</dc:creator>
  <cp:lastModifiedBy>Liběna Jarolímková</cp:lastModifiedBy>
  <cp:revision>51</cp:revision>
  <dcterms:created xsi:type="dcterms:W3CDTF">2021-02-01T16:42:29Z</dcterms:created>
  <dcterms:modified xsi:type="dcterms:W3CDTF">2023-08-24T13:43:46Z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0x01010044E711C23C946B4EB9EFCE0CFA9805C0</vt:lpwstr>
  </property>
</Properties>
</file>