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iagrams/data2.xml" ContentType="application/vnd.openxmlformats-officedocument.drawingml.diagramData+xml"/>
  <Override PartName="/ppt/presentation.xml" ContentType="application/vnd.openxmlformats-officedocument.presentationml.presentation.main+xml"/>
  <Override PartName="/ppt/diagrams/data6.xml" ContentType="application/vnd.openxmlformats-officedocument.drawingml.diagramData+xml"/>
  <Override PartName="/ppt/diagrams/data5.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1.xml" ContentType="application/vnd.openxmlformats-officedocument.drawingml.diagramData+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21.xml" ContentType="application/vnd.openxmlformats-officedocument.presentationml.slideLayout+xml"/>
  <Override PartName="/ppt/commentAuthors.xml" ContentType="application/vnd.openxmlformats-officedocument.presentationml.commentAuthors+xml"/>
  <Override PartName="/ppt/theme/theme1.xml" ContentType="application/vnd.openxmlformats-officedocument.theme+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diagrams/layout3.xml" ContentType="application/vnd.openxmlformats-officedocument.drawingml.diagramLayout+xml"/>
  <Override PartName="/ppt/theme/theme4.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rawing2.xml" ContentType="application/vnd.ms-office.drawingml.diagramDrawing+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colors2.xml" ContentType="application/vnd.openxmlformats-officedocument.drawingml.diagramColors+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quickStyle3.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1" r:id="rId1"/>
    <p:sldMasterId id="2147483942" r:id="rId2"/>
    <p:sldMasterId id="2147483954" r:id="rId3"/>
    <p:sldMasterId id="2147483966" r:id="rId4"/>
  </p:sldMasterIdLst>
  <p:sldIdLst>
    <p:sldId id="256" r:id="rId5"/>
    <p:sldId id="274" r:id="rId6"/>
    <p:sldId id="315" r:id="rId7"/>
    <p:sldId id="316" r:id="rId8"/>
    <p:sldId id="317" r:id="rId9"/>
    <p:sldId id="318" r:id="rId10"/>
    <p:sldId id="319" r:id="rId11"/>
    <p:sldId id="322" r:id="rId12"/>
    <p:sldId id="324" r:id="rId13"/>
    <p:sldId id="325" r:id="rId14"/>
    <p:sldId id="326" r:id="rId15"/>
    <p:sldId id="327" r:id="rId16"/>
    <p:sldId id="323" r:id="rId17"/>
    <p:sldId id="328" r:id="rId18"/>
    <p:sldId id="329" r:id="rId19"/>
    <p:sldId id="330" r:id="rId20"/>
    <p:sldId id="331" r:id="rId21"/>
    <p:sldId id="333" r:id="rId22"/>
    <p:sldId id="334" r:id="rId23"/>
    <p:sldId id="332" r:id="rId2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ol Brotánková" initials="NB" lastIdx="1" clrIdx="0">
    <p:extLst>
      <p:ext uri="{19B8F6BF-5375-455C-9EA6-DF929625EA0E}">
        <p15:presenceInfo xmlns:p15="http://schemas.microsoft.com/office/powerpoint/2012/main" userId="f94db5b9c713da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DBD5"/>
    <a:srgbClr val="9DC1B7"/>
    <a:srgbClr val="95C9AE"/>
    <a:srgbClr val="9CB8C1"/>
    <a:srgbClr val="BFD1D7"/>
    <a:srgbClr val="7EA3AF"/>
    <a:srgbClr val="8EAF8C"/>
    <a:srgbClr val="5B7F8F"/>
    <a:srgbClr val="DB9A8F"/>
    <a:srgbClr val="C7B2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Tmavý styl 1 – zvýraznění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Tmavý styl 2 – zvýraznění 5/zvýraznění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Světlý styl 1 – zvýraznění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Světlý styl 1 – zvýraznění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Světlý styl 1 – zvýraznění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 s motivem 1 – zvýraznění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8B1032C-EA38-4F05-BA0D-38AFFFC7BED3}" styleName="Světlý styl 3 – zvýraznění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Střední styl 3 – zvýraznění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1EBBBCC-DAD2-459C-BE2E-F6DE35CF9A28}" styleName="Tmavý styl 2 – zvýraznění 3/zvýraznění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38B1855-1B75-4FBE-930C-398BA8C253C6}" styleName="Styl s motivem 2 – zvýraznění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Styl s motivem 2 – zvýraznění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DBED569-4797-4DF1-A0F4-6AAB3CD982D8}" styleName="Světlý styl 3 – zvýraznění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017" autoAdjust="0"/>
    <p:restoredTop sz="94660"/>
  </p:normalViewPr>
  <p:slideViewPr>
    <p:cSldViewPr snapToGrid="0">
      <p:cViewPr varScale="1">
        <p:scale>
          <a:sx n="63" d="100"/>
          <a:sy n="63" d="100"/>
        </p:scale>
        <p:origin x="72"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ustomXml" Target="../customXml/item3.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ustomXml" Target="../customXml/item2.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openxmlformats.org/officeDocument/2006/relationships/customXml" Target="../customXml/item1.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452B5D-C75B-4BF5-860E-818E578EBD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56FD1B6-229D-48B4-882F-A7043DD187C0}">
      <dgm:prSet/>
      <dgm:spPr/>
      <dgm:t>
        <a:bodyPr/>
        <a:lstStyle/>
        <a:p>
          <a:pPr>
            <a:lnSpc>
              <a:spcPct val="100000"/>
            </a:lnSpc>
          </a:pPr>
          <a:r>
            <a:rPr lang="cs-CZ" b="1" dirty="0" err="1">
              <a:latin typeface="Calibri" panose="020F0502020204030204" pitchFamily="34" charset="0"/>
              <a:cs typeface="Calibri" panose="020F0502020204030204" pitchFamily="34" charset="0"/>
            </a:rPr>
            <a:t>Nature</a:t>
          </a:r>
          <a:r>
            <a:rPr lang="cs-CZ" b="1" dirty="0">
              <a:latin typeface="Calibri" panose="020F0502020204030204" pitchFamily="34" charset="0"/>
              <a:cs typeface="Calibri" panose="020F0502020204030204" pitchFamily="34" charset="0"/>
            </a:rPr>
            <a:t> </a:t>
          </a:r>
          <a:r>
            <a:rPr lang="cs-CZ" b="1" dirty="0" err="1">
              <a:latin typeface="Calibri" panose="020F0502020204030204" pitchFamily="34" charset="0"/>
              <a:cs typeface="Calibri" panose="020F0502020204030204" pitchFamily="34" charset="0"/>
            </a:rPr>
            <a:t>interpretation</a:t>
          </a:r>
          <a:r>
            <a:rPr lang="cs-CZ" b="1" dirty="0">
              <a:latin typeface="Calibri" panose="020F0502020204030204" pitchFamily="34" charset="0"/>
              <a:cs typeface="Calibri" panose="020F0502020204030204" pitchFamily="34" charset="0"/>
            </a:rPr>
            <a:t>: </a:t>
          </a:r>
          <a:r>
            <a:rPr lang="en-US" dirty="0">
              <a:latin typeface="Calibri" panose="020F0502020204030204" pitchFamily="34" charset="0"/>
              <a:cs typeface="Calibri" panose="020F0502020204030204" pitchFamily="34" charset="0"/>
            </a:rPr>
            <a:t>communication approach to enhance understanding, affinity, and protection</a:t>
          </a:r>
        </a:p>
      </dgm:t>
    </dgm:pt>
    <dgm:pt modelId="{59313C50-6525-49D4-8EF7-7C10A0A41076}" type="parTrans" cxnId="{51841006-2BE3-494C-B3C8-B211727A72F1}">
      <dgm:prSet/>
      <dgm:spPr/>
      <dgm:t>
        <a:bodyPr/>
        <a:lstStyle/>
        <a:p>
          <a:endParaRPr lang="en-US">
            <a:latin typeface="Calibri" panose="020F0502020204030204" pitchFamily="34" charset="0"/>
            <a:cs typeface="Calibri" panose="020F0502020204030204" pitchFamily="34" charset="0"/>
          </a:endParaRPr>
        </a:p>
      </dgm:t>
    </dgm:pt>
    <dgm:pt modelId="{F9D9BC21-C778-440C-BE6B-C293B6CDC72E}" type="sibTrans" cxnId="{51841006-2BE3-494C-B3C8-B211727A72F1}">
      <dgm:prSet/>
      <dgm:spPr/>
      <dgm:t>
        <a:bodyPr/>
        <a:lstStyle/>
        <a:p>
          <a:endParaRPr lang="en-US">
            <a:latin typeface="Calibri" panose="020F0502020204030204" pitchFamily="34" charset="0"/>
            <a:cs typeface="Calibri" panose="020F0502020204030204" pitchFamily="34" charset="0"/>
          </a:endParaRPr>
        </a:p>
      </dgm:t>
    </dgm:pt>
    <dgm:pt modelId="{134EE15B-B70C-4FB8-8CA1-922029ADBD8B}">
      <dgm:prSet/>
      <dgm:spPr/>
      <dgm:t>
        <a:bodyPr/>
        <a:lstStyle/>
        <a:p>
          <a:pPr>
            <a:lnSpc>
              <a:spcPct val="100000"/>
            </a:lnSpc>
          </a:pPr>
          <a:r>
            <a:rPr lang="cs-CZ" b="1" dirty="0" err="1">
              <a:latin typeface="Calibri" panose="020F0502020204030204" pitchFamily="34" charset="0"/>
              <a:cs typeface="Calibri" panose="020F0502020204030204" pitchFamily="34" charset="0"/>
            </a:rPr>
            <a:t>Various</a:t>
          </a:r>
          <a:r>
            <a:rPr lang="cs-CZ" b="1" dirty="0">
              <a:latin typeface="Calibri" panose="020F0502020204030204" pitchFamily="34" charset="0"/>
              <a:cs typeface="Calibri" panose="020F0502020204030204" pitchFamily="34" charset="0"/>
            </a:rPr>
            <a:t> </a:t>
          </a:r>
          <a:r>
            <a:rPr lang="cs-CZ" b="1" dirty="0" err="1">
              <a:latin typeface="Calibri" panose="020F0502020204030204" pitchFamily="34" charset="0"/>
              <a:cs typeface="Calibri" panose="020F0502020204030204" pitchFamily="34" charset="0"/>
            </a:rPr>
            <a:t>communication</a:t>
          </a:r>
          <a:r>
            <a:rPr lang="cs-CZ" b="1" dirty="0">
              <a:latin typeface="Calibri" panose="020F0502020204030204" pitchFamily="34" charset="0"/>
              <a:cs typeface="Calibri" panose="020F0502020204030204" pitchFamily="34" charset="0"/>
            </a:rPr>
            <a:t> </a:t>
          </a:r>
          <a:r>
            <a:rPr lang="cs-CZ" b="1" dirty="0" err="1">
              <a:latin typeface="Calibri" panose="020F0502020204030204" pitchFamily="34" charset="0"/>
              <a:cs typeface="Calibri" panose="020F0502020204030204" pitchFamily="34" charset="0"/>
            </a:rPr>
            <a:t>strategies</a:t>
          </a:r>
          <a:r>
            <a:rPr lang="cs-CZ" b="1"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from</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storytelling</a:t>
          </a:r>
          <a:r>
            <a:rPr lang="cs-CZ" dirty="0">
              <a:latin typeface="Calibri" panose="020F0502020204030204" pitchFamily="34" charset="0"/>
              <a:cs typeface="Calibri" panose="020F0502020204030204" pitchFamily="34" charset="0"/>
            </a:rPr>
            <a:t> to </a:t>
          </a:r>
          <a:r>
            <a:rPr lang="cs-CZ" dirty="0" err="1">
              <a:latin typeface="Calibri" panose="020F0502020204030204" pitchFamily="34" charset="0"/>
              <a:cs typeface="Calibri" panose="020F0502020204030204" pitchFamily="34" charset="0"/>
            </a:rPr>
            <a:t>advanced</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technological</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innovations</a:t>
          </a:r>
          <a:endParaRPr lang="en-US" dirty="0">
            <a:latin typeface="Calibri" panose="020F0502020204030204" pitchFamily="34" charset="0"/>
            <a:cs typeface="Calibri" panose="020F0502020204030204" pitchFamily="34" charset="0"/>
          </a:endParaRPr>
        </a:p>
      </dgm:t>
    </dgm:pt>
    <dgm:pt modelId="{10051DE6-AEE0-4FB9-8C4E-8C946F09B4DB}" type="parTrans" cxnId="{7190C9EF-56E7-4DCB-A18C-9FF6AA35EFA8}">
      <dgm:prSet/>
      <dgm:spPr/>
      <dgm:t>
        <a:bodyPr/>
        <a:lstStyle/>
        <a:p>
          <a:endParaRPr lang="en-US">
            <a:latin typeface="Calibri" panose="020F0502020204030204" pitchFamily="34" charset="0"/>
            <a:cs typeface="Calibri" panose="020F0502020204030204" pitchFamily="34" charset="0"/>
          </a:endParaRPr>
        </a:p>
      </dgm:t>
    </dgm:pt>
    <dgm:pt modelId="{332820F6-123B-4369-B349-D397EFF27A3F}" type="sibTrans" cxnId="{7190C9EF-56E7-4DCB-A18C-9FF6AA35EFA8}">
      <dgm:prSet/>
      <dgm:spPr/>
      <dgm:t>
        <a:bodyPr/>
        <a:lstStyle/>
        <a:p>
          <a:endParaRPr lang="en-US">
            <a:latin typeface="Calibri" panose="020F0502020204030204" pitchFamily="34" charset="0"/>
            <a:cs typeface="Calibri" panose="020F0502020204030204" pitchFamily="34" charset="0"/>
          </a:endParaRPr>
        </a:p>
      </dgm:t>
    </dgm:pt>
    <dgm:pt modelId="{23783B03-0EC6-44BC-81DE-575487064707}">
      <dgm:prSet/>
      <dgm:spPr/>
      <dgm:t>
        <a:bodyPr/>
        <a:lstStyle/>
        <a:p>
          <a:pPr>
            <a:lnSpc>
              <a:spcPct val="100000"/>
            </a:lnSpc>
          </a:pPr>
          <a:r>
            <a:rPr lang="cs-CZ" b="1" dirty="0" err="1">
              <a:latin typeface="Calibri" panose="020F0502020204030204" pitchFamily="34" charset="0"/>
              <a:cs typeface="Calibri" panose="020F0502020204030204" pitchFamily="34" charset="0"/>
            </a:rPr>
            <a:t>Tourism</a:t>
          </a:r>
          <a:r>
            <a:rPr lang="cs-CZ" b="1" dirty="0">
              <a:latin typeface="Calibri" panose="020F0502020204030204" pitchFamily="34" charset="0"/>
              <a:cs typeface="Calibri" panose="020F0502020204030204" pitchFamily="34" charset="0"/>
            </a:rPr>
            <a:t> </a:t>
          </a:r>
          <a:r>
            <a:rPr lang="cs-CZ" b="1" dirty="0" err="1">
              <a:latin typeface="Calibri" panose="020F0502020204030204" pitchFamily="34" charset="0"/>
              <a:cs typeface="Calibri" panose="020F0502020204030204" pitchFamily="34" charset="0"/>
            </a:rPr>
            <a:t>marketers</a:t>
          </a:r>
          <a:r>
            <a:rPr lang="cs-CZ" b="1" dirty="0">
              <a:latin typeface="Calibri" panose="020F0502020204030204" pitchFamily="34" charset="0"/>
              <a:cs typeface="Calibri" panose="020F0502020204030204" pitchFamily="34" charset="0"/>
            </a:rPr>
            <a:t> </a:t>
          </a:r>
          <a:r>
            <a:rPr lang="cs-CZ" b="1" dirty="0" err="1">
              <a:latin typeface="Calibri" panose="020F0502020204030204" pitchFamily="34" charset="0"/>
              <a:cs typeface="Calibri" panose="020F0502020204030204" pitchFamily="34" charset="0"/>
            </a:rPr>
            <a:t>challenges</a:t>
          </a:r>
          <a:r>
            <a:rPr lang="cs-CZ" b="1"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creating</a:t>
          </a:r>
          <a:r>
            <a:rPr lang="cs-CZ" dirty="0">
              <a:latin typeface="Calibri" panose="020F0502020204030204" pitchFamily="34" charset="0"/>
              <a:cs typeface="Calibri" panose="020F0502020204030204" pitchFamily="34" charset="0"/>
            </a:rPr>
            <a:t> a </a:t>
          </a:r>
          <a:r>
            <a:rPr lang="cs-CZ" dirty="0" err="1">
              <a:latin typeface="Calibri" panose="020F0502020204030204" pitchFamily="34" charset="0"/>
              <a:cs typeface="Calibri" panose="020F0502020204030204" pitchFamily="34" charset="0"/>
            </a:rPr>
            <a:t>unique</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destination</a:t>
          </a:r>
          <a:r>
            <a:rPr lang="cs-CZ" dirty="0">
              <a:latin typeface="Calibri" panose="020F0502020204030204" pitchFamily="34" charset="0"/>
              <a:cs typeface="Calibri" panose="020F0502020204030204" pitchFamily="34" charset="0"/>
            </a:rPr>
            <a:t> image/</a:t>
          </a:r>
          <a:r>
            <a:rPr lang="cs-CZ" dirty="0" err="1">
              <a:latin typeface="Calibri" panose="020F0502020204030204" pitchFamily="34" charset="0"/>
              <a:cs typeface="Calibri" panose="020F0502020204030204" pitchFamily="34" charset="0"/>
            </a:rPr>
            <a:t>brand</a:t>
          </a:r>
          <a:r>
            <a:rPr lang="cs-CZ" dirty="0">
              <a:latin typeface="Calibri" panose="020F0502020204030204" pitchFamily="34" charset="0"/>
              <a:cs typeface="Calibri" panose="020F0502020204030204" pitchFamily="34" charset="0"/>
            </a:rPr>
            <a:t> and positioning </a:t>
          </a:r>
          <a:r>
            <a:rPr lang="cs-CZ" dirty="0" err="1">
              <a:latin typeface="Calibri" panose="020F0502020204030204" pitchFamily="34" charset="0"/>
              <a:cs typeface="Calibri" panose="020F0502020204030204" pitchFamily="34" charset="0"/>
            </a:rPr>
            <a:t>strategy</a:t>
          </a:r>
          <a:endParaRPr lang="en-US" dirty="0">
            <a:latin typeface="Calibri" panose="020F0502020204030204" pitchFamily="34" charset="0"/>
            <a:cs typeface="Calibri" panose="020F0502020204030204" pitchFamily="34" charset="0"/>
          </a:endParaRPr>
        </a:p>
      </dgm:t>
    </dgm:pt>
    <dgm:pt modelId="{81C81355-B872-4011-B1D1-1A7F6346A142}" type="parTrans" cxnId="{34C936D2-ACF7-40D3-AD4D-9612F0A169AF}">
      <dgm:prSet/>
      <dgm:spPr/>
      <dgm:t>
        <a:bodyPr/>
        <a:lstStyle/>
        <a:p>
          <a:endParaRPr lang="en-US">
            <a:latin typeface="Calibri" panose="020F0502020204030204" pitchFamily="34" charset="0"/>
            <a:cs typeface="Calibri" panose="020F0502020204030204" pitchFamily="34" charset="0"/>
          </a:endParaRPr>
        </a:p>
      </dgm:t>
    </dgm:pt>
    <dgm:pt modelId="{8557F809-AC40-4E19-BA74-B20180916E3B}" type="sibTrans" cxnId="{34C936D2-ACF7-40D3-AD4D-9612F0A169AF}">
      <dgm:prSet/>
      <dgm:spPr/>
      <dgm:t>
        <a:bodyPr/>
        <a:lstStyle/>
        <a:p>
          <a:endParaRPr lang="en-US">
            <a:latin typeface="Calibri" panose="020F0502020204030204" pitchFamily="34" charset="0"/>
            <a:cs typeface="Calibri" panose="020F0502020204030204" pitchFamily="34" charset="0"/>
          </a:endParaRPr>
        </a:p>
      </dgm:t>
    </dgm:pt>
    <dgm:pt modelId="{D6BB2082-11A0-4FFA-8051-6AB34966C73C}">
      <dgm:prSet/>
      <dgm:spPr/>
      <dgm:t>
        <a:bodyPr/>
        <a:lstStyle/>
        <a:p>
          <a:pPr>
            <a:lnSpc>
              <a:spcPct val="100000"/>
            </a:lnSpc>
          </a:pPr>
          <a:r>
            <a:rPr lang="cs-CZ" dirty="0">
              <a:latin typeface="Calibri" panose="020F0502020204030204" pitchFamily="34" charset="0"/>
              <a:cs typeface="Calibri" panose="020F0502020204030204" pitchFamily="34" charset="0"/>
            </a:rPr>
            <a:t>Internet and Web 2.0 make </a:t>
          </a:r>
          <a:r>
            <a:rPr lang="cs-CZ" dirty="0" err="1">
              <a:latin typeface="Calibri" panose="020F0502020204030204" pitchFamily="34" charset="0"/>
              <a:cs typeface="Calibri" panose="020F0502020204030204" pitchFamily="34" charset="0"/>
            </a:rPr>
            <a:t>it</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increasingly</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difficult</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Pike</a:t>
          </a:r>
          <a:r>
            <a:rPr lang="cs-CZ" dirty="0">
              <a:latin typeface="Calibri" panose="020F0502020204030204" pitchFamily="34" charset="0"/>
              <a:cs typeface="Calibri" panose="020F0502020204030204" pitchFamily="34" charset="0"/>
            </a:rPr>
            <a:t>, 2016)</a:t>
          </a:r>
          <a:endParaRPr lang="en-US" dirty="0">
            <a:latin typeface="Calibri" panose="020F0502020204030204" pitchFamily="34" charset="0"/>
            <a:cs typeface="Calibri" panose="020F0502020204030204" pitchFamily="34" charset="0"/>
          </a:endParaRPr>
        </a:p>
      </dgm:t>
    </dgm:pt>
    <dgm:pt modelId="{744DCAF8-3F62-426A-8C40-043078785D26}" type="parTrans" cxnId="{D39D823F-5166-4597-8F69-F25E01BC4EB2}">
      <dgm:prSet/>
      <dgm:spPr/>
      <dgm:t>
        <a:bodyPr/>
        <a:lstStyle/>
        <a:p>
          <a:endParaRPr lang="en-US">
            <a:latin typeface="Calibri" panose="020F0502020204030204" pitchFamily="34" charset="0"/>
            <a:cs typeface="Calibri" panose="020F0502020204030204" pitchFamily="34" charset="0"/>
          </a:endParaRPr>
        </a:p>
      </dgm:t>
    </dgm:pt>
    <dgm:pt modelId="{46748535-BFB6-4C92-B57C-54D3D5903BD2}" type="sibTrans" cxnId="{D39D823F-5166-4597-8F69-F25E01BC4EB2}">
      <dgm:prSet/>
      <dgm:spPr/>
      <dgm:t>
        <a:bodyPr/>
        <a:lstStyle/>
        <a:p>
          <a:endParaRPr lang="en-US">
            <a:latin typeface="Calibri" panose="020F0502020204030204" pitchFamily="34" charset="0"/>
            <a:cs typeface="Calibri" panose="020F0502020204030204" pitchFamily="34" charset="0"/>
          </a:endParaRPr>
        </a:p>
      </dgm:t>
    </dgm:pt>
    <dgm:pt modelId="{4913642D-DFB8-4032-984C-87E6216A26CD}">
      <dgm:prSet/>
      <dgm:spPr/>
      <dgm:t>
        <a:bodyPr/>
        <a:lstStyle/>
        <a:p>
          <a:pPr>
            <a:lnSpc>
              <a:spcPct val="100000"/>
            </a:lnSpc>
          </a:pPr>
          <a:r>
            <a:rPr lang="cs-CZ" b="1" dirty="0" err="1">
              <a:latin typeface="Calibri" panose="020F0502020204030204" pitchFamily="34" charset="0"/>
              <a:cs typeface="Calibri" panose="020F0502020204030204" pitchFamily="34" charset="0"/>
            </a:rPr>
            <a:t>Overcoming</a:t>
          </a:r>
          <a:r>
            <a:rPr lang="cs-CZ" b="1" dirty="0">
              <a:latin typeface="Calibri" panose="020F0502020204030204" pitchFamily="34" charset="0"/>
              <a:cs typeface="Calibri" panose="020F0502020204030204" pitchFamily="34" charset="0"/>
            </a:rPr>
            <a:t> </a:t>
          </a:r>
          <a:r>
            <a:rPr lang="cs-CZ" b="1" dirty="0" err="1">
              <a:latin typeface="Calibri" panose="020F0502020204030204" pitchFamily="34" charset="0"/>
              <a:cs typeface="Calibri" panose="020F0502020204030204" pitchFamily="34" charset="0"/>
            </a:rPr>
            <a:t>challenges</a:t>
          </a:r>
          <a:r>
            <a:rPr lang="cs-CZ" b="1" dirty="0">
              <a:latin typeface="Calibri" panose="020F0502020204030204" pitchFamily="34" charset="0"/>
              <a:cs typeface="Calibri" panose="020F0502020204030204" pitchFamily="34" charset="0"/>
            </a:rPr>
            <a:t>: </a:t>
          </a:r>
          <a:r>
            <a:rPr lang="cs-CZ" dirty="0">
              <a:latin typeface="Calibri" panose="020F0502020204030204" pitchFamily="34" charset="0"/>
              <a:cs typeface="Calibri" panose="020F0502020204030204" pitchFamily="34" charset="0"/>
            </a:rPr>
            <a:t>development </a:t>
          </a:r>
          <a:r>
            <a:rPr lang="cs-CZ" dirty="0" err="1">
              <a:latin typeface="Calibri" panose="020F0502020204030204" pitchFamily="34" charset="0"/>
              <a:cs typeface="Calibri" panose="020F0502020204030204" pitchFamily="34" charset="0"/>
            </a:rPr>
            <a:t>of</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destination</a:t>
          </a:r>
          <a:r>
            <a:rPr lang="cs-CZ" dirty="0">
              <a:latin typeface="Calibri" panose="020F0502020204030204" pitchFamily="34" charset="0"/>
              <a:cs typeface="Calibri" panose="020F0502020204030204" pitchFamily="34" charset="0"/>
            </a:rPr>
            <a:t> network/</a:t>
          </a:r>
          <a:r>
            <a:rPr lang="cs-CZ" dirty="0" err="1">
              <a:latin typeface="Calibri" panose="020F0502020204030204" pitchFamily="34" charset="0"/>
              <a:cs typeface="Calibri" panose="020F0502020204030204" pitchFamily="34" charset="0"/>
            </a:rPr>
            <a:t>organisation</a:t>
          </a:r>
          <a:r>
            <a:rPr lang="cs-CZ" dirty="0">
              <a:latin typeface="Calibri" panose="020F0502020204030204" pitchFamily="34" charset="0"/>
              <a:cs typeface="Calibri" panose="020F0502020204030204" pitchFamily="34" charset="0"/>
            </a:rPr>
            <a:t> and branding</a:t>
          </a:r>
          <a:endParaRPr lang="en-US" dirty="0">
            <a:latin typeface="Calibri" panose="020F0502020204030204" pitchFamily="34" charset="0"/>
            <a:cs typeface="Calibri" panose="020F0502020204030204" pitchFamily="34" charset="0"/>
          </a:endParaRPr>
        </a:p>
      </dgm:t>
    </dgm:pt>
    <dgm:pt modelId="{357982AF-324A-42B0-AF8C-9D7C668F359F}" type="parTrans" cxnId="{074488AF-80BE-46DB-AD3D-0605408993DE}">
      <dgm:prSet/>
      <dgm:spPr/>
      <dgm:t>
        <a:bodyPr/>
        <a:lstStyle/>
        <a:p>
          <a:endParaRPr lang="en-US">
            <a:latin typeface="Calibri" panose="020F0502020204030204" pitchFamily="34" charset="0"/>
            <a:cs typeface="Calibri" panose="020F0502020204030204" pitchFamily="34" charset="0"/>
          </a:endParaRPr>
        </a:p>
      </dgm:t>
    </dgm:pt>
    <dgm:pt modelId="{1116111C-7E81-4EAC-BA93-432B8675191E}" type="sibTrans" cxnId="{074488AF-80BE-46DB-AD3D-0605408993DE}">
      <dgm:prSet/>
      <dgm:spPr/>
      <dgm:t>
        <a:bodyPr/>
        <a:lstStyle/>
        <a:p>
          <a:endParaRPr lang="en-US">
            <a:latin typeface="Calibri" panose="020F0502020204030204" pitchFamily="34" charset="0"/>
            <a:cs typeface="Calibri" panose="020F0502020204030204" pitchFamily="34" charset="0"/>
          </a:endParaRPr>
        </a:p>
      </dgm:t>
    </dgm:pt>
    <dgm:pt modelId="{491FEB77-EDA2-46B7-9F9E-4A8E35E0B913}">
      <dgm:prSet/>
      <dgm:spPr/>
      <dgm:t>
        <a:bodyPr/>
        <a:lstStyle/>
        <a:p>
          <a:pPr>
            <a:lnSpc>
              <a:spcPct val="100000"/>
            </a:lnSpc>
          </a:pPr>
          <a:r>
            <a:rPr lang="cs-CZ" b="1" dirty="0" err="1">
              <a:latin typeface="Calibri" panose="020F0502020204030204" pitchFamily="34" charset="0"/>
              <a:cs typeface="Calibri" panose="020F0502020204030204" pitchFamily="34" charset="0"/>
            </a:rPr>
            <a:t>Key</a:t>
          </a:r>
          <a:r>
            <a:rPr lang="cs-CZ" b="1" dirty="0">
              <a:latin typeface="Calibri" panose="020F0502020204030204" pitchFamily="34" charset="0"/>
              <a:cs typeface="Calibri" panose="020F0502020204030204" pitchFamily="34" charset="0"/>
            </a:rPr>
            <a:t> </a:t>
          </a:r>
          <a:r>
            <a:rPr lang="cs-CZ" b="1" dirty="0" err="1">
              <a:latin typeface="Calibri" panose="020F0502020204030204" pitchFamily="34" charset="0"/>
              <a:cs typeface="Calibri" panose="020F0502020204030204" pitchFamily="34" charset="0"/>
            </a:rPr>
            <a:t>concept</a:t>
          </a:r>
          <a:r>
            <a:rPr lang="cs-CZ" b="1" dirty="0">
              <a:latin typeface="Calibri" panose="020F0502020204030204" pitchFamily="34" charset="0"/>
              <a:cs typeface="Calibri" panose="020F0502020204030204" pitchFamily="34" charset="0"/>
            </a:rPr>
            <a:t>: </a:t>
          </a:r>
          <a:r>
            <a:rPr lang="cs-CZ" b="0" dirty="0">
              <a:latin typeface="Calibri" panose="020F0502020204030204" pitchFamily="34" charset="0"/>
              <a:cs typeface="Calibri" panose="020F0502020204030204" pitchFamily="34" charset="0"/>
            </a:rPr>
            <a:t>to</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reach</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target</a:t>
          </a:r>
          <a:r>
            <a:rPr lang="cs-CZ" dirty="0">
              <a:latin typeface="Calibri" panose="020F0502020204030204" pitchFamily="34" charset="0"/>
              <a:cs typeface="Calibri" panose="020F0502020204030204" pitchFamily="34" charset="0"/>
            </a:rPr>
            <a:t> market </a:t>
          </a:r>
          <a:r>
            <a:rPr lang="cs-CZ" dirty="0" err="1">
              <a:latin typeface="Calibri" panose="020F0502020204030204" pitchFamily="34" charset="0"/>
              <a:cs typeface="Calibri" panose="020F0502020204030204" pitchFamily="34" charset="0"/>
            </a:rPr>
            <a:t>efficiently</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through</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destination</a:t>
          </a:r>
          <a:r>
            <a:rPr lang="cs-CZ" dirty="0">
              <a:latin typeface="Calibri" panose="020F0502020204030204" pitchFamily="34" charset="0"/>
              <a:cs typeface="Calibri" panose="020F0502020204030204" pitchFamily="34" charset="0"/>
            </a:rPr>
            <a:t> branding</a:t>
          </a:r>
          <a:endParaRPr lang="en-US" dirty="0">
            <a:latin typeface="Calibri" panose="020F0502020204030204" pitchFamily="34" charset="0"/>
            <a:cs typeface="Calibri" panose="020F0502020204030204" pitchFamily="34" charset="0"/>
          </a:endParaRPr>
        </a:p>
      </dgm:t>
    </dgm:pt>
    <dgm:pt modelId="{F1F6C8BE-E9FF-4BF8-84A5-924E3BC14775}" type="parTrans" cxnId="{B09C077A-7C23-40B2-9D2A-395671272AC7}">
      <dgm:prSet/>
      <dgm:spPr/>
      <dgm:t>
        <a:bodyPr/>
        <a:lstStyle/>
        <a:p>
          <a:endParaRPr lang="en-US">
            <a:latin typeface="Calibri" panose="020F0502020204030204" pitchFamily="34" charset="0"/>
            <a:cs typeface="Calibri" panose="020F0502020204030204" pitchFamily="34" charset="0"/>
          </a:endParaRPr>
        </a:p>
      </dgm:t>
    </dgm:pt>
    <dgm:pt modelId="{94EF30F7-C12D-4702-9D6D-5F6C40B4BD74}" type="sibTrans" cxnId="{B09C077A-7C23-40B2-9D2A-395671272AC7}">
      <dgm:prSet/>
      <dgm:spPr/>
      <dgm:t>
        <a:bodyPr/>
        <a:lstStyle/>
        <a:p>
          <a:endParaRPr lang="en-US">
            <a:latin typeface="Calibri" panose="020F0502020204030204" pitchFamily="34" charset="0"/>
            <a:cs typeface="Calibri" panose="020F0502020204030204" pitchFamily="34" charset="0"/>
          </a:endParaRPr>
        </a:p>
      </dgm:t>
    </dgm:pt>
    <dgm:pt modelId="{05D27039-67B3-402B-81AC-864846B801DA}" type="pres">
      <dgm:prSet presAssocID="{64452B5D-C75B-4BF5-860E-818E578EBD16}" presName="root" presStyleCnt="0">
        <dgm:presLayoutVars>
          <dgm:dir/>
          <dgm:resizeHandles val="exact"/>
        </dgm:presLayoutVars>
      </dgm:prSet>
      <dgm:spPr/>
    </dgm:pt>
    <dgm:pt modelId="{6477A809-B616-4759-B8EB-556B9A4790D3}" type="pres">
      <dgm:prSet presAssocID="{456FD1B6-229D-48B4-882F-A7043DD187C0}" presName="compNode" presStyleCnt="0"/>
      <dgm:spPr/>
    </dgm:pt>
    <dgm:pt modelId="{C821D8F0-5A96-4992-995F-130DF33AB94E}" type="pres">
      <dgm:prSet presAssocID="{456FD1B6-229D-48B4-882F-A7043DD187C0}" presName="bgRect" presStyleLbl="bgShp" presStyleIdx="0" presStyleCnt="6"/>
      <dgm:spPr/>
    </dgm:pt>
    <dgm:pt modelId="{A75C7383-DDA3-4CAA-BA67-59B105FBCB39}" type="pres">
      <dgm:prSet presAssocID="{456FD1B6-229D-48B4-882F-A7043DD187C0}"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či"/>
        </a:ext>
      </dgm:extLst>
    </dgm:pt>
    <dgm:pt modelId="{558FF7F3-E0F4-468C-8AAF-328F7ED19708}" type="pres">
      <dgm:prSet presAssocID="{456FD1B6-229D-48B4-882F-A7043DD187C0}" presName="spaceRect" presStyleCnt="0"/>
      <dgm:spPr/>
    </dgm:pt>
    <dgm:pt modelId="{ECFC0157-3EA0-4E8B-B572-DE3C53217781}" type="pres">
      <dgm:prSet presAssocID="{456FD1B6-229D-48B4-882F-A7043DD187C0}" presName="parTx" presStyleLbl="revTx" presStyleIdx="0" presStyleCnt="6">
        <dgm:presLayoutVars>
          <dgm:chMax val="0"/>
          <dgm:chPref val="0"/>
        </dgm:presLayoutVars>
      </dgm:prSet>
      <dgm:spPr/>
    </dgm:pt>
    <dgm:pt modelId="{C9621DC4-B276-426B-BA09-24544A12D548}" type="pres">
      <dgm:prSet presAssocID="{F9D9BC21-C778-440C-BE6B-C293B6CDC72E}" presName="sibTrans" presStyleCnt="0"/>
      <dgm:spPr/>
    </dgm:pt>
    <dgm:pt modelId="{B3F52CF7-ED5D-47FF-B18B-7DA53D8F3F56}" type="pres">
      <dgm:prSet presAssocID="{134EE15B-B70C-4FB8-8CA1-922029ADBD8B}" presName="compNode" presStyleCnt="0"/>
      <dgm:spPr/>
    </dgm:pt>
    <dgm:pt modelId="{6A93A925-C1F6-49AD-8EF8-F5E03985C3FB}" type="pres">
      <dgm:prSet presAssocID="{134EE15B-B70C-4FB8-8CA1-922029ADBD8B}" presName="bgRect" presStyleLbl="bgShp" presStyleIdx="1" presStyleCnt="6"/>
      <dgm:spPr/>
    </dgm:pt>
    <dgm:pt modelId="{685D5422-DFF3-490F-BEB6-6BDB56DEEE31}" type="pres">
      <dgm:prSet presAssocID="{134EE15B-B70C-4FB8-8CA1-922029ADBD8B}"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74D29ED7-3256-4ED8-A3C4-E11E90B30BFA}" type="pres">
      <dgm:prSet presAssocID="{134EE15B-B70C-4FB8-8CA1-922029ADBD8B}" presName="spaceRect" presStyleCnt="0"/>
      <dgm:spPr/>
    </dgm:pt>
    <dgm:pt modelId="{D83F6FEB-BCC3-4720-8FDD-AA5B7F7C529E}" type="pres">
      <dgm:prSet presAssocID="{134EE15B-B70C-4FB8-8CA1-922029ADBD8B}" presName="parTx" presStyleLbl="revTx" presStyleIdx="1" presStyleCnt="6">
        <dgm:presLayoutVars>
          <dgm:chMax val="0"/>
          <dgm:chPref val="0"/>
        </dgm:presLayoutVars>
      </dgm:prSet>
      <dgm:spPr/>
    </dgm:pt>
    <dgm:pt modelId="{C839841C-8B25-40C4-B137-4E54D9B2894C}" type="pres">
      <dgm:prSet presAssocID="{332820F6-123B-4369-B349-D397EFF27A3F}" presName="sibTrans" presStyleCnt="0"/>
      <dgm:spPr/>
    </dgm:pt>
    <dgm:pt modelId="{66EDDDD8-1ACD-4286-B058-95A298ABAA56}" type="pres">
      <dgm:prSet presAssocID="{23783B03-0EC6-44BC-81DE-575487064707}" presName="compNode" presStyleCnt="0"/>
      <dgm:spPr/>
    </dgm:pt>
    <dgm:pt modelId="{9582ED62-822C-4BB8-9D63-F7CE8E2D8872}" type="pres">
      <dgm:prSet presAssocID="{23783B03-0EC6-44BC-81DE-575487064707}" presName="bgRect" presStyleLbl="bgShp" presStyleIdx="2" presStyleCnt="6"/>
      <dgm:spPr/>
    </dgm:pt>
    <dgm:pt modelId="{6877B6A3-944A-4B70-A864-B70E57F6B5AB}" type="pres">
      <dgm:prSet presAssocID="{23783B03-0EC6-44BC-81DE-575487064707}"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p with pin"/>
        </a:ext>
      </dgm:extLst>
    </dgm:pt>
    <dgm:pt modelId="{D1932422-92CB-4B79-B4A1-41B5A92F236D}" type="pres">
      <dgm:prSet presAssocID="{23783B03-0EC6-44BC-81DE-575487064707}" presName="spaceRect" presStyleCnt="0"/>
      <dgm:spPr/>
    </dgm:pt>
    <dgm:pt modelId="{3B7DF518-7EED-42ED-BEF5-06780D9C2C41}" type="pres">
      <dgm:prSet presAssocID="{23783B03-0EC6-44BC-81DE-575487064707}" presName="parTx" presStyleLbl="revTx" presStyleIdx="2" presStyleCnt="6">
        <dgm:presLayoutVars>
          <dgm:chMax val="0"/>
          <dgm:chPref val="0"/>
        </dgm:presLayoutVars>
      </dgm:prSet>
      <dgm:spPr/>
    </dgm:pt>
    <dgm:pt modelId="{53796944-F5F9-405E-BB4F-B76A387B4321}" type="pres">
      <dgm:prSet presAssocID="{8557F809-AC40-4E19-BA74-B20180916E3B}" presName="sibTrans" presStyleCnt="0"/>
      <dgm:spPr/>
    </dgm:pt>
    <dgm:pt modelId="{B36F7AE4-7AA4-4CC2-B2CC-C9983F1B4716}" type="pres">
      <dgm:prSet presAssocID="{D6BB2082-11A0-4FFA-8051-6AB34966C73C}" presName="compNode" presStyleCnt="0"/>
      <dgm:spPr/>
    </dgm:pt>
    <dgm:pt modelId="{7EE3DC95-5A30-4FA1-9551-F7CB379313D8}" type="pres">
      <dgm:prSet presAssocID="{D6BB2082-11A0-4FFA-8051-6AB34966C73C}" presName="bgRect" presStyleLbl="bgShp" presStyleIdx="3" presStyleCnt="6"/>
      <dgm:spPr/>
    </dgm:pt>
    <dgm:pt modelId="{9F28FED2-DB94-4C74-905D-2241ED62769D}" type="pres">
      <dgm:prSet presAssocID="{D6BB2082-11A0-4FFA-8051-6AB34966C73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Nakloněné váhy se souvislou výplní"/>
        </a:ext>
      </dgm:extLst>
    </dgm:pt>
    <dgm:pt modelId="{741C4072-9D3E-4ACD-A857-6C13F1B3A25F}" type="pres">
      <dgm:prSet presAssocID="{D6BB2082-11A0-4FFA-8051-6AB34966C73C}" presName="spaceRect" presStyleCnt="0"/>
      <dgm:spPr/>
    </dgm:pt>
    <dgm:pt modelId="{C26D561A-70DC-4EF3-9AF3-FA576891FCDB}" type="pres">
      <dgm:prSet presAssocID="{D6BB2082-11A0-4FFA-8051-6AB34966C73C}" presName="parTx" presStyleLbl="revTx" presStyleIdx="3" presStyleCnt="6">
        <dgm:presLayoutVars>
          <dgm:chMax val="0"/>
          <dgm:chPref val="0"/>
        </dgm:presLayoutVars>
      </dgm:prSet>
      <dgm:spPr/>
    </dgm:pt>
    <dgm:pt modelId="{C710953F-D7F9-4632-A739-1B6D8D28920E}" type="pres">
      <dgm:prSet presAssocID="{46748535-BFB6-4C92-B57C-54D3D5903BD2}" presName="sibTrans" presStyleCnt="0"/>
      <dgm:spPr/>
    </dgm:pt>
    <dgm:pt modelId="{CB199998-64D6-4EFD-B36B-923DF27535FF}" type="pres">
      <dgm:prSet presAssocID="{4913642D-DFB8-4032-984C-87E6216A26CD}" presName="compNode" presStyleCnt="0"/>
      <dgm:spPr/>
    </dgm:pt>
    <dgm:pt modelId="{FAE50204-CFEA-4F1F-A0A2-B893A680694C}" type="pres">
      <dgm:prSet presAssocID="{4913642D-DFB8-4032-984C-87E6216A26CD}" presName="bgRect" presStyleLbl="bgShp" presStyleIdx="4" presStyleCnt="6"/>
      <dgm:spPr/>
    </dgm:pt>
    <dgm:pt modelId="{2F00216A-0707-45AB-9807-FBF68C8186C9}" type="pres">
      <dgm:prSet presAssocID="{4913642D-DFB8-4032-984C-87E6216A26CD}"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 Network"/>
        </a:ext>
      </dgm:extLst>
    </dgm:pt>
    <dgm:pt modelId="{6A8D2458-B632-4762-BA0D-E8F8ADD5B26C}" type="pres">
      <dgm:prSet presAssocID="{4913642D-DFB8-4032-984C-87E6216A26CD}" presName="spaceRect" presStyleCnt="0"/>
      <dgm:spPr/>
    </dgm:pt>
    <dgm:pt modelId="{D5549078-C546-4FF2-AFA2-0DFEA632B26A}" type="pres">
      <dgm:prSet presAssocID="{4913642D-DFB8-4032-984C-87E6216A26CD}" presName="parTx" presStyleLbl="revTx" presStyleIdx="4" presStyleCnt="6">
        <dgm:presLayoutVars>
          <dgm:chMax val="0"/>
          <dgm:chPref val="0"/>
        </dgm:presLayoutVars>
      </dgm:prSet>
      <dgm:spPr/>
    </dgm:pt>
    <dgm:pt modelId="{AB3EF340-E243-4859-AB7F-7E6354AB6B2B}" type="pres">
      <dgm:prSet presAssocID="{1116111C-7E81-4EAC-BA93-432B8675191E}" presName="sibTrans" presStyleCnt="0"/>
      <dgm:spPr/>
    </dgm:pt>
    <dgm:pt modelId="{1081689D-B15A-4421-A5BC-C417C8136167}" type="pres">
      <dgm:prSet presAssocID="{491FEB77-EDA2-46B7-9F9E-4A8E35E0B913}" presName="compNode" presStyleCnt="0"/>
      <dgm:spPr/>
    </dgm:pt>
    <dgm:pt modelId="{992A1E02-80C1-40E5-91EC-DC310483A6CF}" type="pres">
      <dgm:prSet presAssocID="{491FEB77-EDA2-46B7-9F9E-4A8E35E0B913}" presName="bgRect" presStyleLbl="bgShp" presStyleIdx="5" presStyleCnt="6"/>
      <dgm:spPr/>
    </dgm:pt>
    <dgm:pt modelId="{88789E9F-554B-43FF-A4F4-E47E403E826C}" type="pres">
      <dgm:prSet presAssocID="{491FEB77-EDA2-46B7-9F9E-4A8E35E0B91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Trefa do černého"/>
        </a:ext>
      </dgm:extLst>
    </dgm:pt>
    <dgm:pt modelId="{D8235EC2-5BD2-4C67-A7C8-47E3FBFB759B}" type="pres">
      <dgm:prSet presAssocID="{491FEB77-EDA2-46B7-9F9E-4A8E35E0B913}" presName="spaceRect" presStyleCnt="0"/>
      <dgm:spPr/>
    </dgm:pt>
    <dgm:pt modelId="{7D0AB98C-0EE4-4AA7-9D11-A1D650C72F66}" type="pres">
      <dgm:prSet presAssocID="{491FEB77-EDA2-46B7-9F9E-4A8E35E0B913}" presName="parTx" presStyleLbl="revTx" presStyleIdx="5" presStyleCnt="6">
        <dgm:presLayoutVars>
          <dgm:chMax val="0"/>
          <dgm:chPref val="0"/>
        </dgm:presLayoutVars>
      </dgm:prSet>
      <dgm:spPr/>
    </dgm:pt>
  </dgm:ptLst>
  <dgm:cxnLst>
    <dgm:cxn modelId="{51841006-2BE3-494C-B3C8-B211727A72F1}" srcId="{64452B5D-C75B-4BF5-860E-818E578EBD16}" destId="{456FD1B6-229D-48B4-882F-A7043DD187C0}" srcOrd="0" destOrd="0" parTransId="{59313C50-6525-49D4-8EF7-7C10A0A41076}" sibTransId="{F9D9BC21-C778-440C-BE6B-C293B6CDC72E}"/>
    <dgm:cxn modelId="{10CB1C07-8E06-4421-B7AC-21A7F89E2FA1}" type="presOf" srcId="{456FD1B6-229D-48B4-882F-A7043DD187C0}" destId="{ECFC0157-3EA0-4E8B-B572-DE3C53217781}" srcOrd="0" destOrd="0" presId="urn:microsoft.com/office/officeart/2018/2/layout/IconVerticalSolidList"/>
    <dgm:cxn modelId="{1EA12914-B2BA-40A2-9F97-413EA050554F}" type="presOf" srcId="{23783B03-0EC6-44BC-81DE-575487064707}" destId="{3B7DF518-7EED-42ED-BEF5-06780D9C2C41}" srcOrd="0" destOrd="0" presId="urn:microsoft.com/office/officeart/2018/2/layout/IconVerticalSolidList"/>
    <dgm:cxn modelId="{D39D823F-5166-4597-8F69-F25E01BC4EB2}" srcId="{64452B5D-C75B-4BF5-860E-818E578EBD16}" destId="{D6BB2082-11A0-4FFA-8051-6AB34966C73C}" srcOrd="3" destOrd="0" parTransId="{744DCAF8-3F62-426A-8C40-043078785D26}" sibTransId="{46748535-BFB6-4C92-B57C-54D3D5903BD2}"/>
    <dgm:cxn modelId="{58EE3E5B-A29D-42EE-ACBE-D1E577B2773D}" type="presOf" srcId="{491FEB77-EDA2-46B7-9F9E-4A8E35E0B913}" destId="{7D0AB98C-0EE4-4AA7-9D11-A1D650C72F66}" srcOrd="0" destOrd="0" presId="urn:microsoft.com/office/officeart/2018/2/layout/IconVerticalSolidList"/>
    <dgm:cxn modelId="{D5031C44-7E6E-4B10-97A5-E1E5ADF2EA5C}" type="presOf" srcId="{134EE15B-B70C-4FB8-8CA1-922029ADBD8B}" destId="{D83F6FEB-BCC3-4720-8FDD-AA5B7F7C529E}" srcOrd="0" destOrd="0" presId="urn:microsoft.com/office/officeart/2018/2/layout/IconVerticalSolidList"/>
    <dgm:cxn modelId="{4CA00D4A-FB51-4090-8050-D00F586C9BDF}" type="presOf" srcId="{4913642D-DFB8-4032-984C-87E6216A26CD}" destId="{D5549078-C546-4FF2-AFA2-0DFEA632B26A}" srcOrd="0" destOrd="0" presId="urn:microsoft.com/office/officeart/2018/2/layout/IconVerticalSolidList"/>
    <dgm:cxn modelId="{B09C077A-7C23-40B2-9D2A-395671272AC7}" srcId="{64452B5D-C75B-4BF5-860E-818E578EBD16}" destId="{491FEB77-EDA2-46B7-9F9E-4A8E35E0B913}" srcOrd="5" destOrd="0" parTransId="{F1F6C8BE-E9FF-4BF8-84A5-924E3BC14775}" sibTransId="{94EF30F7-C12D-4702-9D6D-5F6C40B4BD74}"/>
    <dgm:cxn modelId="{074488AF-80BE-46DB-AD3D-0605408993DE}" srcId="{64452B5D-C75B-4BF5-860E-818E578EBD16}" destId="{4913642D-DFB8-4032-984C-87E6216A26CD}" srcOrd="4" destOrd="0" parTransId="{357982AF-324A-42B0-AF8C-9D7C668F359F}" sibTransId="{1116111C-7E81-4EAC-BA93-432B8675191E}"/>
    <dgm:cxn modelId="{2D6F91B7-97EE-4CEF-BFAD-505F45F0C33C}" type="presOf" srcId="{D6BB2082-11A0-4FFA-8051-6AB34966C73C}" destId="{C26D561A-70DC-4EF3-9AF3-FA576891FCDB}" srcOrd="0" destOrd="0" presId="urn:microsoft.com/office/officeart/2018/2/layout/IconVerticalSolidList"/>
    <dgm:cxn modelId="{34C936D2-ACF7-40D3-AD4D-9612F0A169AF}" srcId="{64452B5D-C75B-4BF5-860E-818E578EBD16}" destId="{23783B03-0EC6-44BC-81DE-575487064707}" srcOrd="2" destOrd="0" parTransId="{81C81355-B872-4011-B1D1-1A7F6346A142}" sibTransId="{8557F809-AC40-4E19-BA74-B20180916E3B}"/>
    <dgm:cxn modelId="{7190C9EF-56E7-4DCB-A18C-9FF6AA35EFA8}" srcId="{64452B5D-C75B-4BF5-860E-818E578EBD16}" destId="{134EE15B-B70C-4FB8-8CA1-922029ADBD8B}" srcOrd="1" destOrd="0" parTransId="{10051DE6-AEE0-4FB9-8C4E-8C946F09B4DB}" sibTransId="{332820F6-123B-4369-B349-D397EFF27A3F}"/>
    <dgm:cxn modelId="{AE78BDF6-774A-40B2-A3CE-32F555357FAF}" type="presOf" srcId="{64452B5D-C75B-4BF5-860E-818E578EBD16}" destId="{05D27039-67B3-402B-81AC-864846B801DA}" srcOrd="0" destOrd="0" presId="urn:microsoft.com/office/officeart/2018/2/layout/IconVerticalSolidList"/>
    <dgm:cxn modelId="{86F24A71-8F65-4BAD-8C3C-B764B0367D7D}" type="presParOf" srcId="{05D27039-67B3-402B-81AC-864846B801DA}" destId="{6477A809-B616-4759-B8EB-556B9A4790D3}" srcOrd="0" destOrd="0" presId="urn:microsoft.com/office/officeart/2018/2/layout/IconVerticalSolidList"/>
    <dgm:cxn modelId="{46E219B5-B9A2-48F8-BBA9-C13EFD253991}" type="presParOf" srcId="{6477A809-B616-4759-B8EB-556B9A4790D3}" destId="{C821D8F0-5A96-4992-995F-130DF33AB94E}" srcOrd="0" destOrd="0" presId="urn:microsoft.com/office/officeart/2018/2/layout/IconVerticalSolidList"/>
    <dgm:cxn modelId="{A6FA197C-C896-402A-AFCF-AD2BD4BD72E2}" type="presParOf" srcId="{6477A809-B616-4759-B8EB-556B9A4790D3}" destId="{A75C7383-DDA3-4CAA-BA67-59B105FBCB39}" srcOrd="1" destOrd="0" presId="urn:microsoft.com/office/officeart/2018/2/layout/IconVerticalSolidList"/>
    <dgm:cxn modelId="{D5877B2B-E9CB-4F3F-9745-7AD247F578DC}" type="presParOf" srcId="{6477A809-B616-4759-B8EB-556B9A4790D3}" destId="{558FF7F3-E0F4-468C-8AAF-328F7ED19708}" srcOrd="2" destOrd="0" presId="urn:microsoft.com/office/officeart/2018/2/layout/IconVerticalSolidList"/>
    <dgm:cxn modelId="{F6F78580-521B-4C99-A280-8793B69AFBC4}" type="presParOf" srcId="{6477A809-B616-4759-B8EB-556B9A4790D3}" destId="{ECFC0157-3EA0-4E8B-B572-DE3C53217781}" srcOrd="3" destOrd="0" presId="urn:microsoft.com/office/officeart/2018/2/layout/IconVerticalSolidList"/>
    <dgm:cxn modelId="{1A5BBFD3-162F-4561-9E50-F5C79784DD45}" type="presParOf" srcId="{05D27039-67B3-402B-81AC-864846B801DA}" destId="{C9621DC4-B276-426B-BA09-24544A12D548}" srcOrd="1" destOrd="0" presId="urn:microsoft.com/office/officeart/2018/2/layout/IconVerticalSolidList"/>
    <dgm:cxn modelId="{08825ED6-E9CD-4320-AB89-F5DB19A2BE7D}" type="presParOf" srcId="{05D27039-67B3-402B-81AC-864846B801DA}" destId="{B3F52CF7-ED5D-47FF-B18B-7DA53D8F3F56}" srcOrd="2" destOrd="0" presId="urn:microsoft.com/office/officeart/2018/2/layout/IconVerticalSolidList"/>
    <dgm:cxn modelId="{D2CB058B-0195-4751-973B-CDEB04CA0B7E}" type="presParOf" srcId="{B3F52CF7-ED5D-47FF-B18B-7DA53D8F3F56}" destId="{6A93A925-C1F6-49AD-8EF8-F5E03985C3FB}" srcOrd="0" destOrd="0" presId="urn:microsoft.com/office/officeart/2018/2/layout/IconVerticalSolidList"/>
    <dgm:cxn modelId="{E0F68AAB-FE8E-40CD-A8C4-1F3EA4D9C87D}" type="presParOf" srcId="{B3F52CF7-ED5D-47FF-B18B-7DA53D8F3F56}" destId="{685D5422-DFF3-490F-BEB6-6BDB56DEEE31}" srcOrd="1" destOrd="0" presId="urn:microsoft.com/office/officeart/2018/2/layout/IconVerticalSolidList"/>
    <dgm:cxn modelId="{8ECF67F2-D066-4F1C-93A5-339DA14BEC86}" type="presParOf" srcId="{B3F52CF7-ED5D-47FF-B18B-7DA53D8F3F56}" destId="{74D29ED7-3256-4ED8-A3C4-E11E90B30BFA}" srcOrd="2" destOrd="0" presId="urn:microsoft.com/office/officeart/2018/2/layout/IconVerticalSolidList"/>
    <dgm:cxn modelId="{14414113-DE70-4ADD-9F42-7FFF9F1FF200}" type="presParOf" srcId="{B3F52CF7-ED5D-47FF-B18B-7DA53D8F3F56}" destId="{D83F6FEB-BCC3-4720-8FDD-AA5B7F7C529E}" srcOrd="3" destOrd="0" presId="urn:microsoft.com/office/officeart/2018/2/layout/IconVerticalSolidList"/>
    <dgm:cxn modelId="{9C25B666-16B4-4545-9EF4-DBF8EDC13E6D}" type="presParOf" srcId="{05D27039-67B3-402B-81AC-864846B801DA}" destId="{C839841C-8B25-40C4-B137-4E54D9B2894C}" srcOrd="3" destOrd="0" presId="urn:microsoft.com/office/officeart/2018/2/layout/IconVerticalSolidList"/>
    <dgm:cxn modelId="{69F8528E-869C-4413-8783-8DB789FBBAB7}" type="presParOf" srcId="{05D27039-67B3-402B-81AC-864846B801DA}" destId="{66EDDDD8-1ACD-4286-B058-95A298ABAA56}" srcOrd="4" destOrd="0" presId="urn:microsoft.com/office/officeart/2018/2/layout/IconVerticalSolidList"/>
    <dgm:cxn modelId="{E53DBA56-2807-4DAD-83D5-8DA4D95CA496}" type="presParOf" srcId="{66EDDDD8-1ACD-4286-B058-95A298ABAA56}" destId="{9582ED62-822C-4BB8-9D63-F7CE8E2D8872}" srcOrd="0" destOrd="0" presId="urn:microsoft.com/office/officeart/2018/2/layout/IconVerticalSolidList"/>
    <dgm:cxn modelId="{B7D75F33-5D7D-4CA0-9E57-7AFA628A35DA}" type="presParOf" srcId="{66EDDDD8-1ACD-4286-B058-95A298ABAA56}" destId="{6877B6A3-944A-4B70-A864-B70E57F6B5AB}" srcOrd="1" destOrd="0" presId="urn:microsoft.com/office/officeart/2018/2/layout/IconVerticalSolidList"/>
    <dgm:cxn modelId="{58C18B09-92A2-4CDC-9BF9-8608270D6524}" type="presParOf" srcId="{66EDDDD8-1ACD-4286-B058-95A298ABAA56}" destId="{D1932422-92CB-4B79-B4A1-41B5A92F236D}" srcOrd="2" destOrd="0" presId="urn:microsoft.com/office/officeart/2018/2/layout/IconVerticalSolidList"/>
    <dgm:cxn modelId="{FE9ABCC2-C2FB-49E5-88D1-6331F3F1745B}" type="presParOf" srcId="{66EDDDD8-1ACD-4286-B058-95A298ABAA56}" destId="{3B7DF518-7EED-42ED-BEF5-06780D9C2C41}" srcOrd="3" destOrd="0" presId="urn:microsoft.com/office/officeart/2018/2/layout/IconVerticalSolidList"/>
    <dgm:cxn modelId="{E7C4FFCC-5EC7-4D50-8142-D1092FB8053C}" type="presParOf" srcId="{05D27039-67B3-402B-81AC-864846B801DA}" destId="{53796944-F5F9-405E-BB4F-B76A387B4321}" srcOrd="5" destOrd="0" presId="urn:microsoft.com/office/officeart/2018/2/layout/IconVerticalSolidList"/>
    <dgm:cxn modelId="{24DE4ACD-B949-4B20-B702-8DAB51D4DAF7}" type="presParOf" srcId="{05D27039-67B3-402B-81AC-864846B801DA}" destId="{B36F7AE4-7AA4-4CC2-B2CC-C9983F1B4716}" srcOrd="6" destOrd="0" presId="urn:microsoft.com/office/officeart/2018/2/layout/IconVerticalSolidList"/>
    <dgm:cxn modelId="{87B8B541-E30B-4872-983A-86F594802F2C}" type="presParOf" srcId="{B36F7AE4-7AA4-4CC2-B2CC-C9983F1B4716}" destId="{7EE3DC95-5A30-4FA1-9551-F7CB379313D8}" srcOrd="0" destOrd="0" presId="urn:microsoft.com/office/officeart/2018/2/layout/IconVerticalSolidList"/>
    <dgm:cxn modelId="{2BA8E8E1-9408-44DB-B786-00FAFFB40D2C}" type="presParOf" srcId="{B36F7AE4-7AA4-4CC2-B2CC-C9983F1B4716}" destId="{9F28FED2-DB94-4C74-905D-2241ED62769D}" srcOrd="1" destOrd="0" presId="urn:microsoft.com/office/officeart/2018/2/layout/IconVerticalSolidList"/>
    <dgm:cxn modelId="{C3885196-5D0C-4CBB-AD05-30B6215082B6}" type="presParOf" srcId="{B36F7AE4-7AA4-4CC2-B2CC-C9983F1B4716}" destId="{741C4072-9D3E-4ACD-A857-6C13F1B3A25F}" srcOrd="2" destOrd="0" presId="urn:microsoft.com/office/officeart/2018/2/layout/IconVerticalSolidList"/>
    <dgm:cxn modelId="{62EE06F2-2036-4C03-9C95-25890DCB5EA9}" type="presParOf" srcId="{B36F7AE4-7AA4-4CC2-B2CC-C9983F1B4716}" destId="{C26D561A-70DC-4EF3-9AF3-FA576891FCDB}" srcOrd="3" destOrd="0" presId="urn:microsoft.com/office/officeart/2018/2/layout/IconVerticalSolidList"/>
    <dgm:cxn modelId="{6A92EF0D-E692-48E9-B9BE-0321A70CB23F}" type="presParOf" srcId="{05D27039-67B3-402B-81AC-864846B801DA}" destId="{C710953F-D7F9-4632-A739-1B6D8D28920E}" srcOrd="7" destOrd="0" presId="urn:microsoft.com/office/officeart/2018/2/layout/IconVerticalSolidList"/>
    <dgm:cxn modelId="{95F411EE-4E91-495B-A52F-B8AA25FF39DC}" type="presParOf" srcId="{05D27039-67B3-402B-81AC-864846B801DA}" destId="{CB199998-64D6-4EFD-B36B-923DF27535FF}" srcOrd="8" destOrd="0" presId="urn:microsoft.com/office/officeart/2018/2/layout/IconVerticalSolidList"/>
    <dgm:cxn modelId="{E6245908-6DD5-44E9-A517-543AB60C86C3}" type="presParOf" srcId="{CB199998-64D6-4EFD-B36B-923DF27535FF}" destId="{FAE50204-CFEA-4F1F-A0A2-B893A680694C}" srcOrd="0" destOrd="0" presId="urn:microsoft.com/office/officeart/2018/2/layout/IconVerticalSolidList"/>
    <dgm:cxn modelId="{9597D4B5-32BF-4027-A02C-5A5D50038338}" type="presParOf" srcId="{CB199998-64D6-4EFD-B36B-923DF27535FF}" destId="{2F00216A-0707-45AB-9807-FBF68C8186C9}" srcOrd="1" destOrd="0" presId="urn:microsoft.com/office/officeart/2018/2/layout/IconVerticalSolidList"/>
    <dgm:cxn modelId="{529B7999-D814-4FCE-9188-C197A91AA39C}" type="presParOf" srcId="{CB199998-64D6-4EFD-B36B-923DF27535FF}" destId="{6A8D2458-B632-4762-BA0D-E8F8ADD5B26C}" srcOrd="2" destOrd="0" presId="urn:microsoft.com/office/officeart/2018/2/layout/IconVerticalSolidList"/>
    <dgm:cxn modelId="{43773D64-194D-407D-AE8E-330074281B56}" type="presParOf" srcId="{CB199998-64D6-4EFD-B36B-923DF27535FF}" destId="{D5549078-C546-4FF2-AFA2-0DFEA632B26A}" srcOrd="3" destOrd="0" presId="urn:microsoft.com/office/officeart/2018/2/layout/IconVerticalSolidList"/>
    <dgm:cxn modelId="{DC082A63-31FE-48C8-9E01-AACC8262E454}" type="presParOf" srcId="{05D27039-67B3-402B-81AC-864846B801DA}" destId="{AB3EF340-E243-4859-AB7F-7E6354AB6B2B}" srcOrd="9" destOrd="0" presId="urn:microsoft.com/office/officeart/2018/2/layout/IconVerticalSolidList"/>
    <dgm:cxn modelId="{4622889A-6F90-411E-A329-B397A1F53B2E}" type="presParOf" srcId="{05D27039-67B3-402B-81AC-864846B801DA}" destId="{1081689D-B15A-4421-A5BC-C417C8136167}" srcOrd="10" destOrd="0" presId="urn:microsoft.com/office/officeart/2018/2/layout/IconVerticalSolidList"/>
    <dgm:cxn modelId="{A4C78DEB-315E-4C8B-83DF-6985DE9D0D77}" type="presParOf" srcId="{1081689D-B15A-4421-A5BC-C417C8136167}" destId="{992A1E02-80C1-40E5-91EC-DC310483A6CF}" srcOrd="0" destOrd="0" presId="urn:microsoft.com/office/officeart/2018/2/layout/IconVerticalSolidList"/>
    <dgm:cxn modelId="{E6C9E8E9-495C-4195-9834-238999444580}" type="presParOf" srcId="{1081689D-B15A-4421-A5BC-C417C8136167}" destId="{88789E9F-554B-43FF-A4F4-E47E403E826C}" srcOrd="1" destOrd="0" presId="urn:microsoft.com/office/officeart/2018/2/layout/IconVerticalSolidList"/>
    <dgm:cxn modelId="{7115C58C-112A-4797-84FE-D240C9EB892A}" type="presParOf" srcId="{1081689D-B15A-4421-A5BC-C417C8136167}" destId="{D8235EC2-5BD2-4C67-A7C8-47E3FBFB759B}" srcOrd="2" destOrd="0" presId="urn:microsoft.com/office/officeart/2018/2/layout/IconVerticalSolidList"/>
    <dgm:cxn modelId="{2965573A-E686-40B5-8D75-2702AA73C843}" type="presParOf" srcId="{1081689D-B15A-4421-A5BC-C417C8136167}" destId="{7D0AB98C-0EE4-4AA7-9D11-A1D650C72F6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078792-7829-43CC-ADDD-93E731891D2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11CF497F-0CC9-4854-817B-6B10B658FE4F}">
      <dgm:prSet custT="1"/>
      <dgm:spPr>
        <a:solidFill>
          <a:srgbClr val="DB9A8F"/>
        </a:solidFill>
        <a:ln>
          <a:solidFill>
            <a:srgbClr val="DB9A8F"/>
          </a:solidFill>
        </a:ln>
      </dgm:spPr>
      <dgm:t>
        <a:bodyPr/>
        <a:lstStyle/>
        <a:p>
          <a:r>
            <a:rPr lang="cs-CZ" sz="1600" dirty="0">
              <a:latin typeface="Calibri" panose="020F0502020204030204" pitchFamily="34" charset="0"/>
              <a:cs typeface="Calibri" panose="020F0502020204030204" pitchFamily="34" charset="0"/>
            </a:rPr>
            <a:t>Diversity </a:t>
          </a:r>
          <a:r>
            <a:rPr lang="cs-CZ" sz="1600" dirty="0" err="1">
              <a:latin typeface="Calibri" panose="020F0502020204030204" pitchFamily="34" charset="0"/>
              <a:cs typeface="Calibri" panose="020F0502020204030204" pitchFamily="34" charset="0"/>
            </a:rPr>
            <a:t>of</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the</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tourism</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product</a:t>
          </a:r>
          <a:endParaRPr lang="cs-CZ" sz="1600" dirty="0">
            <a:latin typeface="Calibri" panose="020F0502020204030204" pitchFamily="34" charset="0"/>
            <a:cs typeface="Calibri" panose="020F0502020204030204" pitchFamily="34" charset="0"/>
          </a:endParaRPr>
        </a:p>
      </dgm:t>
    </dgm:pt>
    <dgm:pt modelId="{A3DB61BF-8D9D-40B5-B8A7-DD319AAD6EB5}" type="parTrans" cxnId="{BA6AE6DE-3A84-4E00-99BC-5A74C1FB3420}">
      <dgm:prSet/>
      <dgm:spPr/>
      <dgm:t>
        <a:bodyPr/>
        <a:lstStyle/>
        <a:p>
          <a:endParaRPr lang="cs-CZ" sz="1600">
            <a:latin typeface="Calibri" panose="020F0502020204030204" pitchFamily="34" charset="0"/>
            <a:cs typeface="Calibri" panose="020F0502020204030204" pitchFamily="34" charset="0"/>
          </a:endParaRPr>
        </a:p>
      </dgm:t>
    </dgm:pt>
    <dgm:pt modelId="{40F72039-EF13-4E8E-A7B5-41B920A1C2C9}" type="sibTrans" cxnId="{BA6AE6DE-3A84-4E00-99BC-5A74C1FB3420}">
      <dgm:prSet/>
      <dgm:spPr/>
      <dgm:t>
        <a:bodyPr/>
        <a:lstStyle/>
        <a:p>
          <a:endParaRPr lang="cs-CZ" sz="1600">
            <a:latin typeface="Calibri" panose="020F0502020204030204" pitchFamily="34" charset="0"/>
            <a:cs typeface="Calibri" panose="020F0502020204030204" pitchFamily="34" charset="0"/>
          </a:endParaRPr>
        </a:p>
      </dgm:t>
    </dgm:pt>
    <dgm:pt modelId="{7FCB526F-2EED-4072-B933-A9841338F84E}">
      <dgm:prSet custT="1"/>
      <dgm:spPr>
        <a:solidFill>
          <a:srgbClr val="DB9A8F"/>
        </a:solidFill>
        <a:ln>
          <a:solidFill>
            <a:srgbClr val="DB9A8F"/>
          </a:solidFill>
        </a:ln>
      </dgm:spPr>
      <dgm:t>
        <a:bodyPr/>
        <a:lstStyle/>
        <a:p>
          <a:r>
            <a:rPr lang="cs-CZ" sz="1600" dirty="0" err="1">
              <a:latin typeface="Calibri" panose="020F0502020204030204" pitchFamily="34" charset="0"/>
              <a:cs typeface="Calibri" panose="020F0502020204030204" pitchFamily="34" charset="0"/>
            </a:rPr>
            <a:t>Complexity</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of</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the</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tourism</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product</a:t>
          </a:r>
          <a:endParaRPr lang="cs-CZ" sz="1600" dirty="0">
            <a:latin typeface="Calibri" panose="020F0502020204030204" pitchFamily="34" charset="0"/>
            <a:cs typeface="Calibri" panose="020F0502020204030204" pitchFamily="34" charset="0"/>
          </a:endParaRPr>
        </a:p>
      </dgm:t>
    </dgm:pt>
    <dgm:pt modelId="{81EB42B8-54EB-4656-8E6E-E2DBC4FFCA81}" type="parTrans" cxnId="{EFE560B3-E62C-4AE5-A45A-7B6DDE50F8E2}">
      <dgm:prSet/>
      <dgm:spPr/>
      <dgm:t>
        <a:bodyPr/>
        <a:lstStyle/>
        <a:p>
          <a:endParaRPr lang="cs-CZ" sz="1600">
            <a:latin typeface="Calibri" panose="020F0502020204030204" pitchFamily="34" charset="0"/>
            <a:cs typeface="Calibri" panose="020F0502020204030204" pitchFamily="34" charset="0"/>
          </a:endParaRPr>
        </a:p>
      </dgm:t>
    </dgm:pt>
    <dgm:pt modelId="{AAAAE2D0-3BBB-4986-A756-15E9E874F381}" type="sibTrans" cxnId="{EFE560B3-E62C-4AE5-A45A-7B6DDE50F8E2}">
      <dgm:prSet/>
      <dgm:spPr/>
      <dgm:t>
        <a:bodyPr/>
        <a:lstStyle/>
        <a:p>
          <a:endParaRPr lang="cs-CZ" sz="1600">
            <a:latin typeface="Calibri" panose="020F0502020204030204" pitchFamily="34" charset="0"/>
            <a:cs typeface="Calibri" panose="020F0502020204030204" pitchFamily="34" charset="0"/>
          </a:endParaRPr>
        </a:p>
      </dgm:t>
    </dgm:pt>
    <dgm:pt modelId="{4EAE7FE1-D199-4CF5-8470-F7D0D9A9DEE2}">
      <dgm:prSet custT="1"/>
      <dgm:spPr>
        <a:solidFill>
          <a:srgbClr val="DB9A8F"/>
        </a:solidFill>
        <a:ln>
          <a:solidFill>
            <a:srgbClr val="DB9A8F"/>
          </a:solidFill>
        </a:ln>
      </dgm:spPr>
      <dgm:t>
        <a:bodyPr/>
        <a:lstStyle/>
        <a:p>
          <a:r>
            <a:rPr lang="cs-CZ" sz="1600" dirty="0">
              <a:latin typeface="Calibri" panose="020F0502020204030204" pitchFamily="34" charset="0"/>
              <a:cs typeface="Calibri" panose="020F0502020204030204" pitchFamily="34" charset="0"/>
            </a:rPr>
            <a:t>Diverse </a:t>
          </a:r>
          <a:r>
            <a:rPr lang="cs-CZ" sz="1600" dirty="0" err="1">
              <a:latin typeface="Calibri" panose="020F0502020204030204" pitchFamily="34" charset="0"/>
              <a:cs typeface="Calibri" panose="020F0502020204030204" pitchFamily="34" charset="0"/>
            </a:rPr>
            <a:t>characteristics</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of</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the</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tourists</a:t>
          </a:r>
          <a:endParaRPr lang="cs-CZ" sz="1600" dirty="0">
            <a:latin typeface="Calibri" panose="020F0502020204030204" pitchFamily="34" charset="0"/>
            <a:cs typeface="Calibri" panose="020F0502020204030204" pitchFamily="34" charset="0"/>
          </a:endParaRPr>
        </a:p>
      </dgm:t>
    </dgm:pt>
    <dgm:pt modelId="{534EE921-58B7-4D54-8658-C0E743FA5F4A}" type="parTrans" cxnId="{1EAFF3C0-491B-48A1-BED7-84AD51602BFF}">
      <dgm:prSet/>
      <dgm:spPr/>
      <dgm:t>
        <a:bodyPr/>
        <a:lstStyle/>
        <a:p>
          <a:endParaRPr lang="cs-CZ" sz="1600">
            <a:latin typeface="Calibri" panose="020F0502020204030204" pitchFamily="34" charset="0"/>
            <a:cs typeface="Calibri" panose="020F0502020204030204" pitchFamily="34" charset="0"/>
          </a:endParaRPr>
        </a:p>
      </dgm:t>
    </dgm:pt>
    <dgm:pt modelId="{41CB5393-C635-4152-A5DC-836263C135C8}" type="sibTrans" cxnId="{1EAFF3C0-491B-48A1-BED7-84AD51602BFF}">
      <dgm:prSet/>
      <dgm:spPr/>
      <dgm:t>
        <a:bodyPr/>
        <a:lstStyle/>
        <a:p>
          <a:endParaRPr lang="cs-CZ" sz="1600">
            <a:latin typeface="Calibri" panose="020F0502020204030204" pitchFamily="34" charset="0"/>
            <a:cs typeface="Calibri" panose="020F0502020204030204" pitchFamily="34" charset="0"/>
          </a:endParaRPr>
        </a:p>
      </dgm:t>
    </dgm:pt>
    <dgm:pt modelId="{0A27053C-746F-4BC7-B014-F7374CFCC094}" type="pres">
      <dgm:prSet presAssocID="{46078792-7829-43CC-ADDD-93E731891D2A}" presName="hierChild1" presStyleCnt="0">
        <dgm:presLayoutVars>
          <dgm:orgChart val="1"/>
          <dgm:chPref val="1"/>
          <dgm:dir/>
          <dgm:animOne val="branch"/>
          <dgm:animLvl val="lvl"/>
          <dgm:resizeHandles/>
        </dgm:presLayoutVars>
      </dgm:prSet>
      <dgm:spPr/>
    </dgm:pt>
    <dgm:pt modelId="{834A559D-4FB0-47D5-A109-A24184F0EBCE}" type="pres">
      <dgm:prSet presAssocID="{11CF497F-0CC9-4854-817B-6B10B658FE4F}" presName="hierRoot1" presStyleCnt="0">
        <dgm:presLayoutVars>
          <dgm:hierBranch val="init"/>
        </dgm:presLayoutVars>
      </dgm:prSet>
      <dgm:spPr/>
    </dgm:pt>
    <dgm:pt modelId="{DC133255-7193-482A-9E54-C4A47476BA45}" type="pres">
      <dgm:prSet presAssocID="{11CF497F-0CC9-4854-817B-6B10B658FE4F}" presName="rootComposite1" presStyleCnt="0"/>
      <dgm:spPr/>
    </dgm:pt>
    <dgm:pt modelId="{540BFA2E-7231-42EE-AA27-756D58F7A950}" type="pres">
      <dgm:prSet presAssocID="{11CF497F-0CC9-4854-817B-6B10B658FE4F}" presName="rootText1" presStyleLbl="node0" presStyleIdx="0" presStyleCnt="3">
        <dgm:presLayoutVars>
          <dgm:chPref val="3"/>
        </dgm:presLayoutVars>
      </dgm:prSet>
      <dgm:spPr/>
    </dgm:pt>
    <dgm:pt modelId="{03410EDC-BC38-4511-9AC2-BA110DB30F16}" type="pres">
      <dgm:prSet presAssocID="{11CF497F-0CC9-4854-817B-6B10B658FE4F}" presName="rootConnector1" presStyleLbl="node1" presStyleIdx="0" presStyleCnt="0"/>
      <dgm:spPr/>
    </dgm:pt>
    <dgm:pt modelId="{EFE9286D-E675-4FA9-B2E0-D22EC829E86B}" type="pres">
      <dgm:prSet presAssocID="{11CF497F-0CC9-4854-817B-6B10B658FE4F}" presName="hierChild2" presStyleCnt="0"/>
      <dgm:spPr/>
    </dgm:pt>
    <dgm:pt modelId="{D377C7A2-B913-4A24-AB7B-DD304BBCCBFA}" type="pres">
      <dgm:prSet presAssocID="{11CF497F-0CC9-4854-817B-6B10B658FE4F}" presName="hierChild3" presStyleCnt="0"/>
      <dgm:spPr/>
    </dgm:pt>
    <dgm:pt modelId="{3939F265-02AA-4D5A-9D06-74FBC9441C2A}" type="pres">
      <dgm:prSet presAssocID="{7FCB526F-2EED-4072-B933-A9841338F84E}" presName="hierRoot1" presStyleCnt="0">
        <dgm:presLayoutVars>
          <dgm:hierBranch val="init"/>
        </dgm:presLayoutVars>
      </dgm:prSet>
      <dgm:spPr/>
    </dgm:pt>
    <dgm:pt modelId="{4240D296-D9B6-4F70-BC82-60F7620C0132}" type="pres">
      <dgm:prSet presAssocID="{7FCB526F-2EED-4072-B933-A9841338F84E}" presName="rootComposite1" presStyleCnt="0"/>
      <dgm:spPr/>
    </dgm:pt>
    <dgm:pt modelId="{7AA3CA26-C1BC-4A05-8BC3-CC05421630E0}" type="pres">
      <dgm:prSet presAssocID="{7FCB526F-2EED-4072-B933-A9841338F84E}" presName="rootText1" presStyleLbl="node0" presStyleIdx="1" presStyleCnt="3">
        <dgm:presLayoutVars>
          <dgm:chPref val="3"/>
        </dgm:presLayoutVars>
      </dgm:prSet>
      <dgm:spPr/>
    </dgm:pt>
    <dgm:pt modelId="{FBBC2451-9667-4A4D-ABB2-FDCC2291A7CC}" type="pres">
      <dgm:prSet presAssocID="{7FCB526F-2EED-4072-B933-A9841338F84E}" presName="rootConnector1" presStyleLbl="node1" presStyleIdx="0" presStyleCnt="0"/>
      <dgm:spPr/>
    </dgm:pt>
    <dgm:pt modelId="{A3823D0B-D41D-4F71-B59C-CC947E390B33}" type="pres">
      <dgm:prSet presAssocID="{7FCB526F-2EED-4072-B933-A9841338F84E}" presName="hierChild2" presStyleCnt="0"/>
      <dgm:spPr/>
    </dgm:pt>
    <dgm:pt modelId="{BDFE7C1B-F695-4401-8633-4A4A51B73578}" type="pres">
      <dgm:prSet presAssocID="{7FCB526F-2EED-4072-B933-A9841338F84E}" presName="hierChild3" presStyleCnt="0"/>
      <dgm:spPr/>
    </dgm:pt>
    <dgm:pt modelId="{BDF317CE-F005-49DB-9631-A9C99FF32328}" type="pres">
      <dgm:prSet presAssocID="{4EAE7FE1-D199-4CF5-8470-F7D0D9A9DEE2}" presName="hierRoot1" presStyleCnt="0">
        <dgm:presLayoutVars>
          <dgm:hierBranch val="init"/>
        </dgm:presLayoutVars>
      </dgm:prSet>
      <dgm:spPr/>
    </dgm:pt>
    <dgm:pt modelId="{236D3CFA-CA96-421E-BFF8-DC322D1993B8}" type="pres">
      <dgm:prSet presAssocID="{4EAE7FE1-D199-4CF5-8470-F7D0D9A9DEE2}" presName="rootComposite1" presStyleCnt="0"/>
      <dgm:spPr/>
    </dgm:pt>
    <dgm:pt modelId="{C2832F79-A5C0-4945-A64B-7F73FE62AD06}" type="pres">
      <dgm:prSet presAssocID="{4EAE7FE1-D199-4CF5-8470-F7D0D9A9DEE2}" presName="rootText1" presStyleLbl="node0" presStyleIdx="2" presStyleCnt="3">
        <dgm:presLayoutVars>
          <dgm:chPref val="3"/>
        </dgm:presLayoutVars>
      </dgm:prSet>
      <dgm:spPr/>
    </dgm:pt>
    <dgm:pt modelId="{913789E0-AFCE-476C-A510-A585A8ACC794}" type="pres">
      <dgm:prSet presAssocID="{4EAE7FE1-D199-4CF5-8470-F7D0D9A9DEE2}" presName="rootConnector1" presStyleLbl="node1" presStyleIdx="0" presStyleCnt="0"/>
      <dgm:spPr/>
    </dgm:pt>
    <dgm:pt modelId="{F562BDA9-DFC5-43E8-B3C0-590133C049E4}" type="pres">
      <dgm:prSet presAssocID="{4EAE7FE1-D199-4CF5-8470-F7D0D9A9DEE2}" presName="hierChild2" presStyleCnt="0"/>
      <dgm:spPr/>
    </dgm:pt>
    <dgm:pt modelId="{95EC2FBF-B202-4489-8616-F838C5B246FF}" type="pres">
      <dgm:prSet presAssocID="{4EAE7FE1-D199-4CF5-8470-F7D0D9A9DEE2}" presName="hierChild3" presStyleCnt="0"/>
      <dgm:spPr/>
    </dgm:pt>
  </dgm:ptLst>
  <dgm:cxnLst>
    <dgm:cxn modelId="{A0C06708-60D9-4F6B-8BD4-7F9FDA4D8846}" type="presOf" srcId="{11CF497F-0CC9-4854-817B-6B10B658FE4F}" destId="{03410EDC-BC38-4511-9AC2-BA110DB30F16}" srcOrd="1" destOrd="0" presId="urn:microsoft.com/office/officeart/2005/8/layout/orgChart1"/>
    <dgm:cxn modelId="{FDA6E140-8746-4884-A9E1-D623273DB2E8}" type="presOf" srcId="{4EAE7FE1-D199-4CF5-8470-F7D0D9A9DEE2}" destId="{913789E0-AFCE-476C-A510-A585A8ACC794}" srcOrd="1" destOrd="0" presId="urn:microsoft.com/office/officeart/2005/8/layout/orgChart1"/>
    <dgm:cxn modelId="{6A12A447-E737-4947-8F93-108E43FD65E7}" type="presOf" srcId="{7FCB526F-2EED-4072-B933-A9841338F84E}" destId="{7AA3CA26-C1BC-4A05-8BC3-CC05421630E0}" srcOrd="0" destOrd="0" presId="urn:microsoft.com/office/officeart/2005/8/layout/orgChart1"/>
    <dgm:cxn modelId="{C784F469-2353-427D-AF39-EA0DDD4AFC2C}" type="presOf" srcId="{46078792-7829-43CC-ADDD-93E731891D2A}" destId="{0A27053C-746F-4BC7-B014-F7374CFCC094}" srcOrd="0" destOrd="0" presId="urn:microsoft.com/office/officeart/2005/8/layout/orgChart1"/>
    <dgm:cxn modelId="{EFE560B3-E62C-4AE5-A45A-7B6DDE50F8E2}" srcId="{46078792-7829-43CC-ADDD-93E731891D2A}" destId="{7FCB526F-2EED-4072-B933-A9841338F84E}" srcOrd="1" destOrd="0" parTransId="{81EB42B8-54EB-4656-8E6E-E2DBC4FFCA81}" sibTransId="{AAAAE2D0-3BBB-4986-A756-15E9E874F381}"/>
    <dgm:cxn modelId="{777A1AB4-099F-415E-8CC8-1D1AA10052C8}" type="presOf" srcId="{4EAE7FE1-D199-4CF5-8470-F7D0D9A9DEE2}" destId="{C2832F79-A5C0-4945-A64B-7F73FE62AD06}" srcOrd="0" destOrd="0" presId="urn:microsoft.com/office/officeart/2005/8/layout/orgChart1"/>
    <dgm:cxn modelId="{1EAFF3C0-491B-48A1-BED7-84AD51602BFF}" srcId="{46078792-7829-43CC-ADDD-93E731891D2A}" destId="{4EAE7FE1-D199-4CF5-8470-F7D0D9A9DEE2}" srcOrd="2" destOrd="0" parTransId="{534EE921-58B7-4D54-8658-C0E743FA5F4A}" sibTransId="{41CB5393-C635-4152-A5DC-836263C135C8}"/>
    <dgm:cxn modelId="{E1E6D8C3-A8B7-4EE3-A515-970A8258D0CE}" type="presOf" srcId="{7FCB526F-2EED-4072-B933-A9841338F84E}" destId="{FBBC2451-9667-4A4D-ABB2-FDCC2291A7CC}" srcOrd="1" destOrd="0" presId="urn:microsoft.com/office/officeart/2005/8/layout/orgChart1"/>
    <dgm:cxn modelId="{BA6AE6DE-3A84-4E00-99BC-5A74C1FB3420}" srcId="{46078792-7829-43CC-ADDD-93E731891D2A}" destId="{11CF497F-0CC9-4854-817B-6B10B658FE4F}" srcOrd="0" destOrd="0" parTransId="{A3DB61BF-8D9D-40B5-B8A7-DD319AAD6EB5}" sibTransId="{40F72039-EF13-4E8E-A7B5-41B920A1C2C9}"/>
    <dgm:cxn modelId="{2ED698E1-8691-4DE3-AF00-D914C8D02055}" type="presOf" srcId="{11CF497F-0CC9-4854-817B-6B10B658FE4F}" destId="{540BFA2E-7231-42EE-AA27-756D58F7A950}" srcOrd="0" destOrd="0" presId="urn:microsoft.com/office/officeart/2005/8/layout/orgChart1"/>
    <dgm:cxn modelId="{75C2778A-FD4B-4BDF-9544-3177DB78E766}" type="presParOf" srcId="{0A27053C-746F-4BC7-B014-F7374CFCC094}" destId="{834A559D-4FB0-47D5-A109-A24184F0EBCE}" srcOrd="0" destOrd="0" presId="urn:microsoft.com/office/officeart/2005/8/layout/orgChart1"/>
    <dgm:cxn modelId="{1BFCD9BF-6AD8-4DFE-8C52-4E3FEA02101A}" type="presParOf" srcId="{834A559D-4FB0-47D5-A109-A24184F0EBCE}" destId="{DC133255-7193-482A-9E54-C4A47476BA45}" srcOrd="0" destOrd="0" presId="urn:microsoft.com/office/officeart/2005/8/layout/orgChart1"/>
    <dgm:cxn modelId="{E6C25226-ECFD-4C1C-A94B-C38174C9A671}" type="presParOf" srcId="{DC133255-7193-482A-9E54-C4A47476BA45}" destId="{540BFA2E-7231-42EE-AA27-756D58F7A950}" srcOrd="0" destOrd="0" presId="urn:microsoft.com/office/officeart/2005/8/layout/orgChart1"/>
    <dgm:cxn modelId="{CEC3A348-B619-43D8-84C5-A03F9C42DC57}" type="presParOf" srcId="{DC133255-7193-482A-9E54-C4A47476BA45}" destId="{03410EDC-BC38-4511-9AC2-BA110DB30F16}" srcOrd="1" destOrd="0" presId="urn:microsoft.com/office/officeart/2005/8/layout/orgChart1"/>
    <dgm:cxn modelId="{4B567B5F-10EA-4C85-8CEB-CF728965D0F0}" type="presParOf" srcId="{834A559D-4FB0-47D5-A109-A24184F0EBCE}" destId="{EFE9286D-E675-4FA9-B2E0-D22EC829E86B}" srcOrd="1" destOrd="0" presId="urn:microsoft.com/office/officeart/2005/8/layout/orgChart1"/>
    <dgm:cxn modelId="{BF069648-6979-4DB3-A94F-BD80646B2E45}" type="presParOf" srcId="{834A559D-4FB0-47D5-A109-A24184F0EBCE}" destId="{D377C7A2-B913-4A24-AB7B-DD304BBCCBFA}" srcOrd="2" destOrd="0" presId="urn:microsoft.com/office/officeart/2005/8/layout/orgChart1"/>
    <dgm:cxn modelId="{4EDC1A38-FBC0-406E-8627-846E1FB7590F}" type="presParOf" srcId="{0A27053C-746F-4BC7-B014-F7374CFCC094}" destId="{3939F265-02AA-4D5A-9D06-74FBC9441C2A}" srcOrd="1" destOrd="0" presId="urn:microsoft.com/office/officeart/2005/8/layout/orgChart1"/>
    <dgm:cxn modelId="{7DD5DB56-8BAD-4A62-9E9B-1414D306692D}" type="presParOf" srcId="{3939F265-02AA-4D5A-9D06-74FBC9441C2A}" destId="{4240D296-D9B6-4F70-BC82-60F7620C0132}" srcOrd="0" destOrd="0" presId="urn:microsoft.com/office/officeart/2005/8/layout/orgChart1"/>
    <dgm:cxn modelId="{BA036C4B-23A6-420C-893F-6E743E7DA2CD}" type="presParOf" srcId="{4240D296-D9B6-4F70-BC82-60F7620C0132}" destId="{7AA3CA26-C1BC-4A05-8BC3-CC05421630E0}" srcOrd="0" destOrd="0" presId="urn:microsoft.com/office/officeart/2005/8/layout/orgChart1"/>
    <dgm:cxn modelId="{EEE706DC-7900-4CC3-83A0-50CC9719ADCE}" type="presParOf" srcId="{4240D296-D9B6-4F70-BC82-60F7620C0132}" destId="{FBBC2451-9667-4A4D-ABB2-FDCC2291A7CC}" srcOrd="1" destOrd="0" presId="urn:microsoft.com/office/officeart/2005/8/layout/orgChart1"/>
    <dgm:cxn modelId="{0A40E5DD-7A72-49B2-BA57-8C149EACE3F2}" type="presParOf" srcId="{3939F265-02AA-4D5A-9D06-74FBC9441C2A}" destId="{A3823D0B-D41D-4F71-B59C-CC947E390B33}" srcOrd="1" destOrd="0" presId="urn:microsoft.com/office/officeart/2005/8/layout/orgChart1"/>
    <dgm:cxn modelId="{0C6E03DA-A875-4FCB-8E23-3AFD67BDE5AA}" type="presParOf" srcId="{3939F265-02AA-4D5A-9D06-74FBC9441C2A}" destId="{BDFE7C1B-F695-4401-8633-4A4A51B73578}" srcOrd="2" destOrd="0" presId="urn:microsoft.com/office/officeart/2005/8/layout/orgChart1"/>
    <dgm:cxn modelId="{E3835B39-C16D-43CA-97EA-0458CBB57B85}" type="presParOf" srcId="{0A27053C-746F-4BC7-B014-F7374CFCC094}" destId="{BDF317CE-F005-49DB-9631-A9C99FF32328}" srcOrd="2" destOrd="0" presId="urn:microsoft.com/office/officeart/2005/8/layout/orgChart1"/>
    <dgm:cxn modelId="{C42435D7-3814-4CFF-8FE1-B7AB39B46A01}" type="presParOf" srcId="{BDF317CE-F005-49DB-9631-A9C99FF32328}" destId="{236D3CFA-CA96-421E-BFF8-DC322D1993B8}" srcOrd="0" destOrd="0" presId="urn:microsoft.com/office/officeart/2005/8/layout/orgChart1"/>
    <dgm:cxn modelId="{4E2B45A9-4942-4CB9-80A5-F141AAB8B6A4}" type="presParOf" srcId="{236D3CFA-CA96-421E-BFF8-DC322D1993B8}" destId="{C2832F79-A5C0-4945-A64B-7F73FE62AD06}" srcOrd="0" destOrd="0" presId="urn:microsoft.com/office/officeart/2005/8/layout/orgChart1"/>
    <dgm:cxn modelId="{9B8A7503-B52A-41FB-9140-7A17990D9C86}" type="presParOf" srcId="{236D3CFA-CA96-421E-BFF8-DC322D1993B8}" destId="{913789E0-AFCE-476C-A510-A585A8ACC794}" srcOrd="1" destOrd="0" presId="urn:microsoft.com/office/officeart/2005/8/layout/orgChart1"/>
    <dgm:cxn modelId="{A511C7C9-B5A9-4775-95DC-63E56AF57869}" type="presParOf" srcId="{BDF317CE-F005-49DB-9631-A9C99FF32328}" destId="{F562BDA9-DFC5-43E8-B3C0-590133C049E4}" srcOrd="1" destOrd="0" presId="urn:microsoft.com/office/officeart/2005/8/layout/orgChart1"/>
    <dgm:cxn modelId="{F3889C56-0970-41BF-B141-FAA19A66C1A2}" type="presParOf" srcId="{BDF317CE-F005-49DB-9631-A9C99FF32328}" destId="{95EC2FBF-B202-4489-8616-F838C5B246FF}" srcOrd="2" destOrd="0" presId="urn:microsoft.com/office/officeart/2005/8/layout/orgChart1"/>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0719B8-D358-4C2B-9DF8-C0353F5A44A7}"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3E6192E7-3254-44B3-B8C5-38E624349EF7}">
      <dgm:prSet/>
      <dgm:spPr/>
      <dgm:t>
        <a:bodyPr/>
        <a:lstStyle/>
        <a:p>
          <a:r>
            <a:rPr lang="cs-CZ">
              <a:latin typeface="Calibri" panose="020F0502020204030204" pitchFamily="34" charset="0"/>
              <a:cs typeface="Calibri" panose="020F0502020204030204" pitchFamily="34" charset="0"/>
            </a:rPr>
            <a:t>Access to </a:t>
          </a:r>
          <a:r>
            <a:rPr lang="cs-CZ" b="0">
              <a:latin typeface="Calibri" panose="020F0502020204030204" pitchFamily="34" charset="0"/>
              <a:cs typeface="Calibri" panose="020F0502020204030204" pitchFamily="34" charset="0"/>
            </a:rPr>
            <a:t>inter-organisational learning </a:t>
          </a:r>
          <a:r>
            <a:rPr lang="cs-CZ">
              <a:latin typeface="Calibri" panose="020F0502020204030204" pitchFamily="34" charset="0"/>
              <a:cs typeface="Calibri" panose="020F0502020204030204" pitchFamily="34" charset="0"/>
            </a:rPr>
            <a:t>and </a:t>
          </a:r>
          <a:r>
            <a:rPr lang="cs-CZ" b="1">
              <a:latin typeface="Calibri" panose="020F0502020204030204" pitchFamily="34" charset="0"/>
              <a:cs typeface="Calibri" panose="020F0502020204030204" pitchFamily="34" charset="0"/>
            </a:rPr>
            <a:t>knowledge sharing</a:t>
          </a:r>
          <a:endParaRPr lang="en-US" b="1">
            <a:latin typeface="Calibri" panose="020F0502020204030204" pitchFamily="34" charset="0"/>
            <a:cs typeface="Calibri" panose="020F0502020204030204" pitchFamily="34" charset="0"/>
          </a:endParaRPr>
        </a:p>
      </dgm:t>
    </dgm:pt>
    <dgm:pt modelId="{EED58532-1564-4E40-9DD7-B632DB91951B}" type="parTrans" cxnId="{8606C6B6-E004-4592-8BE8-5F25F9494CA8}">
      <dgm:prSet/>
      <dgm:spPr/>
      <dgm:t>
        <a:bodyPr/>
        <a:lstStyle/>
        <a:p>
          <a:endParaRPr lang="en-US">
            <a:latin typeface="Calibri" panose="020F0502020204030204" pitchFamily="34" charset="0"/>
            <a:cs typeface="Calibri" panose="020F0502020204030204" pitchFamily="34" charset="0"/>
          </a:endParaRPr>
        </a:p>
      </dgm:t>
    </dgm:pt>
    <dgm:pt modelId="{720B173B-2457-4CE6-8118-84CCD06BB6CB}" type="sibTrans" cxnId="{8606C6B6-E004-4592-8BE8-5F25F9494CA8}">
      <dgm:prSet/>
      <dgm:spPr/>
      <dgm:t>
        <a:bodyPr/>
        <a:lstStyle/>
        <a:p>
          <a:endParaRPr lang="en-US">
            <a:latin typeface="Calibri" panose="020F0502020204030204" pitchFamily="34" charset="0"/>
            <a:cs typeface="Calibri" panose="020F0502020204030204" pitchFamily="34" charset="0"/>
          </a:endParaRPr>
        </a:p>
      </dgm:t>
    </dgm:pt>
    <dgm:pt modelId="{7F1AE765-8D1B-416D-9331-3AFD8FD12F0A}">
      <dgm:prSet/>
      <dgm:spPr/>
      <dgm:t>
        <a:bodyPr/>
        <a:lstStyle/>
        <a:p>
          <a:r>
            <a:rPr lang="cs-CZ" dirty="0" err="1">
              <a:latin typeface="Calibri" panose="020F0502020204030204" pitchFamily="34" charset="0"/>
              <a:cs typeface="Calibri" panose="020F0502020204030204" pitchFamily="34" charset="0"/>
            </a:rPr>
            <a:t>Companies</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can</a:t>
          </a:r>
          <a:r>
            <a:rPr lang="cs-CZ" dirty="0">
              <a:latin typeface="Calibri" panose="020F0502020204030204" pitchFamily="34" charset="0"/>
              <a:cs typeface="Calibri" panose="020F0502020204030204" pitchFamily="34" charset="0"/>
            </a:rPr>
            <a:t> </a:t>
          </a:r>
          <a:r>
            <a:rPr lang="cs-CZ" b="1" dirty="0" err="1">
              <a:latin typeface="Calibri" panose="020F0502020204030204" pitchFamily="34" charset="0"/>
              <a:cs typeface="Calibri" panose="020F0502020204030204" pitchFamily="34" charset="0"/>
            </a:rPr>
            <a:t>respond</a:t>
          </a:r>
          <a:r>
            <a:rPr lang="cs-CZ" b="1" dirty="0">
              <a:latin typeface="Calibri" panose="020F0502020204030204" pitchFamily="34" charset="0"/>
              <a:cs typeface="Calibri" panose="020F0502020204030204" pitchFamily="34" charset="0"/>
            </a:rPr>
            <a:t> </a:t>
          </a:r>
          <a:r>
            <a:rPr lang="cs-CZ" b="1" dirty="0" err="1">
              <a:latin typeface="Calibri" panose="020F0502020204030204" pitchFamily="34" charset="0"/>
              <a:cs typeface="Calibri" panose="020F0502020204030204" pitchFamily="34" charset="0"/>
            </a:rPr>
            <a:t>better</a:t>
          </a:r>
          <a:r>
            <a:rPr lang="cs-CZ" dirty="0">
              <a:latin typeface="Calibri" panose="020F0502020204030204" pitchFamily="34" charset="0"/>
              <a:cs typeface="Calibri" panose="020F0502020204030204" pitchFamily="34" charset="0"/>
            </a:rPr>
            <a:t> to market </a:t>
          </a:r>
          <a:r>
            <a:rPr lang="cs-CZ" dirty="0" err="1">
              <a:latin typeface="Calibri" panose="020F0502020204030204" pitchFamily="34" charset="0"/>
              <a:cs typeface="Calibri" panose="020F0502020204030204" pitchFamily="34" charset="0"/>
            </a:rPr>
            <a:t>changes</a:t>
          </a:r>
          <a:endParaRPr lang="en-US" dirty="0">
            <a:latin typeface="Calibri" panose="020F0502020204030204" pitchFamily="34" charset="0"/>
            <a:cs typeface="Calibri" panose="020F0502020204030204" pitchFamily="34" charset="0"/>
          </a:endParaRPr>
        </a:p>
      </dgm:t>
    </dgm:pt>
    <dgm:pt modelId="{5BFDF812-C6A0-43AA-9C86-4BB0888C5FCB}" type="parTrans" cxnId="{44C24CD9-429E-4C7D-9FBB-D7AE87157785}">
      <dgm:prSet/>
      <dgm:spPr/>
      <dgm:t>
        <a:bodyPr/>
        <a:lstStyle/>
        <a:p>
          <a:endParaRPr lang="en-US">
            <a:latin typeface="Calibri" panose="020F0502020204030204" pitchFamily="34" charset="0"/>
            <a:cs typeface="Calibri" panose="020F0502020204030204" pitchFamily="34" charset="0"/>
          </a:endParaRPr>
        </a:p>
      </dgm:t>
    </dgm:pt>
    <dgm:pt modelId="{E9131809-D6BF-4623-A7DB-EB1A5A38BB3A}" type="sibTrans" cxnId="{44C24CD9-429E-4C7D-9FBB-D7AE87157785}">
      <dgm:prSet/>
      <dgm:spPr/>
      <dgm:t>
        <a:bodyPr/>
        <a:lstStyle/>
        <a:p>
          <a:endParaRPr lang="en-US">
            <a:latin typeface="Calibri" panose="020F0502020204030204" pitchFamily="34" charset="0"/>
            <a:cs typeface="Calibri" panose="020F0502020204030204" pitchFamily="34" charset="0"/>
          </a:endParaRPr>
        </a:p>
      </dgm:t>
    </dgm:pt>
    <dgm:pt modelId="{101870AC-549E-4F8C-8CC0-D07AE4F82187}">
      <dgm:prSet/>
      <dgm:spPr/>
      <dgm:t>
        <a:bodyPr/>
        <a:lstStyle/>
        <a:p>
          <a:r>
            <a:rPr lang="cs-CZ">
              <a:latin typeface="Calibri" panose="020F0502020204030204" pitchFamily="34" charset="0"/>
              <a:cs typeface="Calibri" panose="020F0502020204030204" pitchFamily="34" charset="0"/>
            </a:rPr>
            <a:t>A singular message is </a:t>
          </a:r>
          <a:r>
            <a:rPr lang="cs-CZ" b="1">
              <a:latin typeface="Calibri" panose="020F0502020204030204" pitchFamily="34" charset="0"/>
              <a:cs typeface="Calibri" panose="020F0502020204030204" pitchFamily="34" charset="0"/>
            </a:rPr>
            <a:t>communicated to potential visitors</a:t>
          </a:r>
          <a:r>
            <a:rPr lang="cs-CZ">
              <a:latin typeface="Calibri" panose="020F0502020204030204" pitchFamily="34" charset="0"/>
              <a:cs typeface="Calibri" panose="020F0502020204030204" pitchFamily="34" charset="0"/>
            </a:rPr>
            <a:t>, thus forming an accurate perception of that destination</a:t>
          </a:r>
          <a:endParaRPr lang="en-US">
            <a:latin typeface="Calibri" panose="020F0502020204030204" pitchFamily="34" charset="0"/>
            <a:cs typeface="Calibri" panose="020F0502020204030204" pitchFamily="34" charset="0"/>
          </a:endParaRPr>
        </a:p>
      </dgm:t>
    </dgm:pt>
    <dgm:pt modelId="{17F81D5F-BD62-4A49-A1DE-AF9391F98253}" type="parTrans" cxnId="{45358330-52DC-4B90-9A0F-AE5236C57A9F}">
      <dgm:prSet/>
      <dgm:spPr/>
      <dgm:t>
        <a:bodyPr/>
        <a:lstStyle/>
        <a:p>
          <a:endParaRPr lang="en-US">
            <a:latin typeface="Calibri" panose="020F0502020204030204" pitchFamily="34" charset="0"/>
            <a:cs typeface="Calibri" panose="020F0502020204030204" pitchFamily="34" charset="0"/>
          </a:endParaRPr>
        </a:p>
      </dgm:t>
    </dgm:pt>
    <dgm:pt modelId="{DC7BF3C7-444D-41B0-8902-DA2E6CB09646}" type="sibTrans" cxnId="{45358330-52DC-4B90-9A0F-AE5236C57A9F}">
      <dgm:prSet/>
      <dgm:spPr/>
      <dgm:t>
        <a:bodyPr/>
        <a:lstStyle/>
        <a:p>
          <a:endParaRPr lang="en-US">
            <a:latin typeface="Calibri" panose="020F0502020204030204" pitchFamily="34" charset="0"/>
            <a:cs typeface="Calibri" panose="020F0502020204030204" pitchFamily="34" charset="0"/>
          </a:endParaRPr>
        </a:p>
      </dgm:t>
    </dgm:pt>
    <dgm:pt modelId="{7BF75205-D7B5-44F7-9F1E-254C1FD31B79}" type="pres">
      <dgm:prSet presAssocID="{DF0719B8-D358-4C2B-9DF8-C0353F5A44A7}" presName="root" presStyleCnt="0">
        <dgm:presLayoutVars>
          <dgm:dir/>
          <dgm:resizeHandles val="exact"/>
        </dgm:presLayoutVars>
      </dgm:prSet>
      <dgm:spPr/>
    </dgm:pt>
    <dgm:pt modelId="{ABC9F69B-5C74-4E82-9067-F4D2F680A165}" type="pres">
      <dgm:prSet presAssocID="{3E6192E7-3254-44B3-B8C5-38E624349EF7}" presName="compNode" presStyleCnt="0"/>
      <dgm:spPr/>
    </dgm:pt>
    <dgm:pt modelId="{467D53BE-0D76-40EB-8AB6-98C059769CC2}" type="pres">
      <dgm:prSet presAssocID="{3E6192E7-3254-44B3-B8C5-38E624349EF7}" presName="bgRect" presStyleLbl="bgShp" presStyleIdx="0" presStyleCnt="3"/>
      <dgm:spPr/>
    </dgm:pt>
    <dgm:pt modelId="{7C9DCD2D-2B92-4E93-8EC0-FC36F2DDFFC0}" type="pres">
      <dgm:prSet presAssocID="{3E6192E7-3254-44B3-B8C5-38E624349EF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řída"/>
        </a:ext>
      </dgm:extLst>
    </dgm:pt>
    <dgm:pt modelId="{0CBCBFDD-A2DD-4226-BE1D-834C892F1107}" type="pres">
      <dgm:prSet presAssocID="{3E6192E7-3254-44B3-B8C5-38E624349EF7}" presName="spaceRect" presStyleCnt="0"/>
      <dgm:spPr/>
    </dgm:pt>
    <dgm:pt modelId="{D3A1E664-C572-461D-8C04-81D2520E2FFB}" type="pres">
      <dgm:prSet presAssocID="{3E6192E7-3254-44B3-B8C5-38E624349EF7}" presName="parTx" presStyleLbl="revTx" presStyleIdx="0" presStyleCnt="3">
        <dgm:presLayoutVars>
          <dgm:chMax val="0"/>
          <dgm:chPref val="0"/>
        </dgm:presLayoutVars>
      </dgm:prSet>
      <dgm:spPr/>
    </dgm:pt>
    <dgm:pt modelId="{4476C4E7-122F-462C-A5F8-BDCB91F216AB}" type="pres">
      <dgm:prSet presAssocID="{720B173B-2457-4CE6-8118-84CCD06BB6CB}" presName="sibTrans" presStyleCnt="0"/>
      <dgm:spPr/>
    </dgm:pt>
    <dgm:pt modelId="{05140293-8372-465C-B43B-0EC9E7D40974}" type="pres">
      <dgm:prSet presAssocID="{7F1AE765-8D1B-416D-9331-3AFD8FD12F0A}" presName="compNode" presStyleCnt="0"/>
      <dgm:spPr/>
    </dgm:pt>
    <dgm:pt modelId="{23FE4D23-71A3-4C1F-8031-39158C270626}" type="pres">
      <dgm:prSet presAssocID="{7F1AE765-8D1B-416D-9331-3AFD8FD12F0A}" presName="bgRect" presStyleLbl="bgShp" presStyleIdx="1" presStyleCnt="3"/>
      <dgm:spPr/>
    </dgm:pt>
    <dgm:pt modelId="{17185EE2-AE30-4B4C-A005-DD8DF5FA2CF6}" type="pres">
      <dgm:prSet presAssocID="{7F1AE765-8D1B-416D-9331-3AFD8FD12F0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7FFC5D51-A29B-489C-B895-88D76880B8C1}" type="pres">
      <dgm:prSet presAssocID="{7F1AE765-8D1B-416D-9331-3AFD8FD12F0A}" presName="spaceRect" presStyleCnt="0"/>
      <dgm:spPr/>
    </dgm:pt>
    <dgm:pt modelId="{54AFDEEF-8B57-4EC9-801C-C338BBE79AAE}" type="pres">
      <dgm:prSet presAssocID="{7F1AE765-8D1B-416D-9331-3AFD8FD12F0A}" presName="parTx" presStyleLbl="revTx" presStyleIdx="1" presStyleCnt="3">
        <dgm:presLayoutVars>
          <dgm:chMax val="0"/>
          <dgm:chPref val="0"/>
        </dgm:presLayoutVars>
      </dgm:prSet>
      <dgm:spPr/>
    </dgm:pt>
    <dgm:pt modelId="{7FF5CA22-110D-42EF-AAFD-7D750CEF7D19}" type="pres">
      <dgm:prSet presAssocID="{E9131809-D6BF-4623-A7DB-EB1A5A38BB3A}" presName="sibTrans" presStyleCnt="0"/>
      <dgm:spPr/>
    </dgm:pt>
    <dgm:pt modelId="{AD5643FE-8485-4286-8866-C78FD47A7165}" type="pres">
      <dgm:prSet presAssocID="{101870AC-549E-4F8C-8CC0-D07AE4F82187}" presName="compNode" presStyleCnt="0"/>
      <dgm:spPr/>
    </dgm:pt>
    <dgm:pt modelId="{D44EC8E1-106B-4399-A46F-F66DEC56FA84}" type="pres">
      <dgm:prSet presAssocID="{101870AC-549E-4F8C-8CC0-D07AE4F82187}" presName="bgRect" presStyleLbl="bgShp" presStyleIdx="2" presStyleCnt="3"/>
      <dgm:spPr/>
    </dgm:pt>
    <dgm:pt modelId="{34C157BF-C709-4A3D-9C8F-1F90C66F30DC}" type="pres">
      <dgm:prSet presAssocID="{101870AC-549E-4F8C-8CC0-D07AE4F8218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ighthouse scene"/>
        </a:ext>
      </dgm:extLst>
    </dgm:pt>
    <dgm:pt modelId="{225622F4-94FF-440A-BD3B-70E946A62A09}" type="pres">
      <dgm:prSet presAssocID="{101870AC-549E-4F8C-8CC0-D07AE4F82187}" presName="spaceRect" presStyleCnt="0"/>
      <dgm:spPr/>
    </dgm:pt>
    <dgm:pt modelId="{25784263-A61E-4267-B11A-C311E3F0F46E}" type="pres">
      <dgm:prSet presAssocID="{101870AC-549E-4F8C-8CC0-D07AE4F82187}" presName="parTx" presStyleLbl="revTx" presStyleIdx="2" presStyleCnt="3">
        <dgm:presLayoutVars>
          <dgm:chMax val="0"/>
          <dgm:chPref val="0"/>
        </dgm:presLayoutVars>
      </dgm:prSet>
      <dgm:spPr/>
    </dgm:pt>
  </dgm:ptLst>
  <dgm:cxnLst>
    <dgm:cxn modelId="{2259E91D-288F-4429-A0C8-3DEC86DBBD28}" type="presOf" srcId="{7F1AE765-8D1B-416D-9331-3AFD8FD12F0A}" destId="{54AFDEEF-8B57-4EC9-801C-C338BBE79AAE}" srcOrd="0" destOrd="0" presId="urn:microsoft.com/office/officeart/2018/2/layout/IconVerticalSolidList"/>
    <dgm:cxn modelId="{B2AEF622-C906-4740-87C7-6081700F7307}" type="presOf" srcId="{DF0719B8-D358-4C2B-9DF8-C0353F5A44A7}" destId="{7BF75205-D7B5-44F7-9F1E-254C1FD31B79}" srcOrd="0" destOrd="0" presId="urn:microsoft.com/office/officeart/2018/2/layout/IconVerticalSolidList"/>
    <dgm:cxn modelId="{45358330-52DC-4B90-9A0F-AE5236C57A9F}" srcId="{DF0719B8-D358-4C2B-9DF8-C0353F5A44A7}" destId="{101870AC-549E-4F8C-8CC0-D07AE4F82187}" srcOrd="2" destOrd="0" parTransId="{17F81D5F-BD62-4A49-A1DE-AF9391F98253}" sibTransId="{DC7BF3C7-444D-41B0-8902-DA2E6CB09646}"/>
    <dgm:cxn modelId="{95BDB038-F0A0-4799-A5C2-DCF4434D64AD}" type="presOf" srcId="{3E6192E7-3254-44B3-B8C5-38E624349EF7}" destId="{D3A1E664-C572-461D-8C04-81D2520E2FFB}" srcOrd="0" destOrd="0" presId="urn:microsoft.com/office/officeart/2018/2/layout/IconVerticalSolidList"/>
    <dgm:cxn modelId="{2FC52E7C-5330-41BD-A7A5-2B905D2902EE}" type="presOf" srcId="{101870AC-549E-4F8C-8CC0-D07AE4F82187}" destId="{25784263-A61E-4267-B11A-C311E3F0F46E}" srcOrd="0" destOrd="0" presId="urn:microsoft.com/office/officeart/2018/2/layout/IconVerticalSolidList"/>
    <dgm:cxn modelId="{8606C6B6-E004-4592-8BE8-5F25F9494CA8}" srcId="{DF0719B8-D358-4C2B-9DF8-C0353F5A44A7}" destId="{3E6192E7-3254-44B3-B8C5-38E624349EF7}" srcOrd="0" destOrd="0" parTransId="{EED58532-1564-4E40-9DD7-B632DB91951B}" sibTransId="{720B173B-2457-4CE6-8118-84CCD06BB6CB}"/>
    <dgm:cxn modelId="{44C24CD9-429E-4C7D-9FBB-D7AE87157785}" srcId="{DF0719B8-D358-4C2B-9DF8-C0353F5A44A7}" destId="{7F1AE765-8D1B-416D-9331-3AFD8FD12F0A}" srcOrd="1" destOrd="0" parTransId="{5BFDF812-C6A0-43AA-9C86-4BB0888C5FCB}" sibTransId="{E9131809-D6BF-4623-A7DB-EB1A5A38BB3A}"/>
    <dgm:cxn modelId="{BE5AAB88-22D4-4FAB-AB5A-FF12EADDF302}" type="presParOf" srcId="{7BF75205-D7B5-44F7-9F1E-254C1FD31B79}" destId="{ABC9F69B-5C74-4E82-9067-F4D2F680A165}" srcOrd="0" destOrd="0" presId="urn:microsoft.com/office/officeart/2018/2/layout/IconVerticalSolidList"/>
    <dgm:cxn modelId="{A8817723-3407-40F9-8234-40EAE3C303B3}" type="presParOf" srcId="{ABC9F69B-5C74-4E82-9067-F4D2F680A165}" destId="{467D53BE-0D76-40EB-8AB6-98C059769CC2}" srcOrd="0" destOrd="0" presId="urn:microsoft.com/office/officeart/2018/2/layout/IconVerticalSolidList"/>
    <dgm:cxn modelId="{2FC73984-2173-45FD-B3E3-9842A9A5382A}" type="presParOf" srcId="{ABC9F69B-5C74-4E82-9067-F4D2F680A165}" destId="{7C9DCD2D-2B92-4E93-8EC0-FC36F2DDFFC0}" srcOrd="1" destOrd="0" presId="urn:microsoft.com/office/officeart/2018/2/layout/IconVerticalSolidList"/>
    <dgm:cxn modelId="{3D2B4FDB-8652-4370-A7BE-CE1B8EE8BEB5}" type="presParOf" srcId="{ABC9F69B-5C74-4E82-9067-F4D2F680A165}" destId="{0CBCBFDD-A2DD-4226-BE1D-834C892F1107}" srcOrd="2" destOrd="0" presId="urn:microsoft.com/office/officeart/2018/2/layout/IconVerticalSolidList"/>
    <dgm:cxn modelId="{4C44DE0F-3ECF-4D30-9CD9-4A6B506366E3}" type="presParOf" srcId="{ABC9F69B-5C74-4E82-9067-F4D2F680A165}" destId="{D3A1E664-C572-461D-8C04-81D2520E2FFB}" srcOrd="3" destOrd="0" presId="urn:microsoft.com/office/officeart/2018/2/layout/IconVerticalSolidList"/>
    <dgm:cxn modelId="{AFD08886-1ED1-4062-B081-47482FA0C11D}" type="presParOf" srcId="{7BF75205-D7B5-44F7-9F1E-254C1FD31B79}" destId="{4476C4E7-122F-462C-A5F8-BDCB91F216AB}" srcOrd="1" destOrd="0" presId="urn:microsoft.com/office/officeart/2018/2/layout/IconVerticalSolidList"/>
    <dgm:cxn modelId="{8BA4D5A8-75B0-4124-BA6C-FEF204FD7D6F}" type="presParOf" srcId="{7BF75205-D7B5-44F7-9F1E-254C1FD31B79}" destId="{05140293-8372-465C-B43B-0EC9E7D40974}" srcOrd="2" destOrd="0" presId="urn:microsoft.com/office/officeart/2018/2/layout/IconVerticalSolidList"/>
    <dgm:cxn modelId="{8F7B9767-B888-4380-A023-9A5E54F15C11}" type="presParOf" srcId="{05140293-8372-465C-B43B-0EC9E7D40974}" destId="{23FE4D23-71A3-4C1F-8031-39158C270626}" srcOrd="0" destOrd="0" presId="urn:microsoft.com/office/officeart/2018/2/layout/IconVerticalSolidList"/>
    <dgm:cxn modelId="{693FC977-B957-41CE-A5FE-B16CABCB3588}" type="presParOf" srcId="{05140293-8372-465C-B43B-0EC9E7D40974}" destId="{17185EE2-AE30-4B4C-A005-DD8DF5FA2CF6}" srcOrd="1" destOrd="0" presId="urn:microsoft.com/office/officeart/2018/2/layout/IconVerticalSolidList"/>
    <dgm:cxn modelId="{9D75D49D-15FE-49BC-8A96-4B91C3A9C805}" type="presParOf" srcId="{05140293-8372-465C-B43B-0EC9E7D40974}" destId="{7FFC5D51-A29B-489C-B895-88D76880B8C1}" srcOrd="2" destOrd="0" presId="urn:microsoft.com/office/officeart/2018/2/layout/IconVerticalSolidList"/>
    <dgm:cxn modelId="{E824702D-7DF1-4F4C-8F60-BC1BEF6E769F}" type="presParOf" srcId="{05140293-8372-465C-B43B-0EC9E7D40974}" destId="{54AFDEEF-8B57-4EC9-801C-C338BBE79AAE}" srcOrd="3" destOrd="0" presId="urn:microsoft.com/office/officeart/2018/2/layout/IconVerticalSolidList"/>
    <dgm:cxn modelId="{06DCA242-FE32-4FB7-8637-4BB45DD440B2}" type="presParOf" srcId="{7BF75205-D7B5-44F7-9F1E-254C1FD31B79}" destId="{7FF5CA22-110D-42EF-AAFD-7D750CEF7D19}" srcOrd="3" destOrd="0" presId="urn:microsoft.com/office/officeart/2018/2/layout/IconVerticalSolidList"/>
    <dgm:cxn modelId="{88030B8B-66E6-44A6-BD6E-D75F7F2087EE}" type="presParOf" srcId="{7BF75205-D7B5-44F7-9F1E-254C1FD31B79}" destId="{AD5643FE-8485-4286-8866-C78FD47A7165}" srcOrd="4" destOrd="0" presId="urn:microsoft.com/office/officeart/2018/2/layout/IconVerticalSolidList"/>
    <dgm:cxn modelId="{2119A38B-63C5-4C5E-8E1F-63CC50CBAE3D}" type="presParOf" srcId="{AD5643FE-8485-4286-8866-C78FD47A7165}" destId="{D44EC8E1-106B-4399-A46F-F66DEC56FA84}" srcOrd="0" destOrd="0" presId="urn:microsoft.com/office/officeart/2018/2/layout/IconVerticalSolidList"/>
    <dgm:cxn modelId="{5D80E9B4-0AF2-4D42-8A88-22C293C8BE28}" type="presParOf" srcId="{AD5643FE-8485-4286-8866-C78FD47A7165}" destId="{34C157BF-C709-4A3D-9C8F-1F90C66F30DC}" srcOrd="1" destOrd="0" presId="urn:microsoft.com/office/officeart/2018/2/layout/IconVerticalSolidList"/>
    <dgm:cxn modelId="{0B47C8C1-C44D-4157-B845-D7C401DA64D8}" type="presParOf" srcId="{AD5643FE-8485-4286-8866-C78FD47A7165}" destId="{225622F4-94FF-440A-BD3B-70E946A62A09}" srcOrd="2" destOrd="0" presId="urn:microsoft.com/office/officeart/2018/2/layout/IconVerticalSolidList"/>
    <dgm:cxn modelId="{C2B46955-629D-4943-9E9C-3D7B0AAB36CF}" type="presParOf" srcId="{AD5643FE-8485-4286-8866-C78FD47A7165}" destId="{25784263-A61E-4267-B11A-C311E3F0F46E}"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60E8DB1-E29F-44F7-8BF4-8088C70B3100}"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cs-CZ"/>
        </a:p>
      </dgm:t>
    </dgm:pt>
    <dgm:pt modelId="{4F1CE323-6B2E-45B5-B509-9B9DCDEE5CD6}">
      <dgm:prSet custT="1"/>
      <dgm:spPr>
        <a:solidFill>
          <a:schemeClr val="accent3">
            <a:lumMod val="60000"/>
            <a:lumOff val="40000"/>
          </a:schemeClr>
        </a:solidFill>
      </dgm:spPr>
      <dgm:t>
        <a:bodyPr/>
        <a:lstStyle/>
        <a:p>
          <a:r>
            <a:rPr lang="cs-CZ" sz="1800" b="1" dirty="0">
              <a:latin typeface="Calibri" panose="020F0502020204030204" pitchFamily="34" charset="0"/>
              <a:cs typeface="Calibri" panose="020F0502020204030204" pitchFamily="34" charset="0"/>
            </a:rPr>
            <a:t>International </a:t>
          </a:r>
          <a:r>
            <a:rPr lang="cs-CZ" sz="1800" b="1" dirty="0" err="1">
              <a:latin typeface="Calibri" panose="020F0502020204030204" pitchFamily="34" charset="0"/>
              <a:cs typeface="Calibri" panose="020F0502020204030204" pitchFamily="34" charset="0"/>
            </a:rPr>
            <a:t>networks</a:t>
          </a:r>
          <a:endParaRPr lang="cs-CZ" sz="1800" dirty="0">
            <a:latin typeface="Calibri" panose="020F0502020204030204" pitchFamily="34" charset="0"/>
            <a:cs typeface="Calibri" panose="020F0502020204030204" pitchFamily="34" charset="0"/>
          </a:endParaRPr>
        </a:p>
      </dgm:t>
    </dgm:pt>
    <dgm:pt modelId="{63F4BEB7-5880-4F6D-AB9F-035E35F3D410}" type="parTrans" cxnId="{00620AE7-8311-4DCF-9245-D7745CA135E5}">
      <dgm:prSet/>
      <dgm:spPr/>
      <dgm:t>
        <a:bodyPr/>
        <a:lstStyle/>
        <a:p>
          <a:endParaRPr lang="cs-CZ">
            <a:latin typeface="Calibri" panose="020F0502020204030204" pitchFamily="34" charset="0"/>
            <a:cs typeface="Calibri" panose="020F0502020204030204" pitchFamily="34" charset="0"/>
          </a:endParaRPr>
        </a:p>
      </dgm:t>
    </dgm:pt>
    <dgm:pt modelId="{A333AAA9-3E0E-4DAD-AF32-92416B5EDC73}" type="sibTrans" cxnId="{00620AE7-8311-4DCF-9245-D7745CA135E5}">
      <dgm:prSet/>
      <dgm:spPr/>
      <dgm:t>
        <a:bodyPr/>
        <a:lstStyle/>
        <a:p>
          <a:endParaRPr lang="cs-CZ">
            <a:latin typeface="Calibri" panose="020F0502020204030204" pitchFamily="34" charset="0"/>
            <a:cs typeface="Calibri" panose="020F0502020204030204" pitchFamily="34" charset="0"/>
          </a:endParaRPr>
        </a:p>
      </dgm:t>
    </dgm:pt>
    <dgm:pt modelId="{29D01B5B-C557-48C6-9DA2-0452C4F2A8CB}">
      <dgm:prSet/>
      <dgm:spPr>
        <a:solidFill>
          <a:schemeClr val="accent2">
            <a:lumMod val="40000"/>
            <a:lumOff val="60000"/>
            <a:alpha val="90000"/>
          </a:schemeClr>
        </a:solidFill>
      </dgm:spPr>
      <dgm:t>
        <a:bodyPr/>
        <a:lstStyle/>
        <a:p>
          <a:pPr>
            <a:buNone/>
          </a:pPr>
          <a:r>
            <a:rPr lang="cs-CZ" i="1" dirty="0">
              <a:latin typeface="Calibri" panose="020F0502020204030204" pitchFamily="34" charset="0"/>
              <a:cs typeface="Calibri" panose="020F0502020204030204" pitchFamily="34" charset="0"/>
            </a:rPr>
            <a:t>UNWTO</a:t>
          </a:r>
        </a:p>
      </dgm:t>
    </dgm:pt>
    <dgm:pt modelId="{4471A78A-3835-4600-8B53-15689A5ACF9D}" type="parTrans" cxnId="{4D8DB380-CAF3-4FED-A998-1A8D9865DC54}">
      <dgm:prSet/>
      <dgm:spPr/>
      <dgm:t>
        <a:bodyPr/>
        <a:lstStyle/>
        <a:p>
          <a:endParaRPr lang="cs-CZ">
            <a:latin typeface="Calibri" panose="020F0502020204030204" pitchFamily="34" charset="0"/>
            <a:cs typeface="Calibri" panose="020F0502020204030204" pitchFamily="34" charset="0"/>
          </a:endParaRPr>
        </a:p>
      </dgm:t>
    </dgm:pt>
    <dgm:pt modelId="{81FDDD85-34A1-418B-86EE-83943A4FA67A}" type="sibTrans" cxnId="{4D8DB380-CAF3-4FED-A998-1A8D9865DC54}">
      <dgm:prSet/>
      <dgm:spPr/>
      <dgm:t>
        <a:bodyPr/>
        <a:lstStyle/>
        <a:p>
          <a:endParaRPr lang="cs-CZ">
            <a:latin typeface="Calibri" panose="020F0502020204030204" pitchFamily="34" charset="0"/>
            <a:cs typeface="Calibri" panose="020F0502020204030204" pitchFamily="34" charset="0"/>
          </a:endParaRPr>
        </a:p>
      </dgm:t>
    </dgm:pt>
    <dgm:pt modelId="{454E8783-403F-40A2-B92B-759BA2FFB1BA}">
      <dgm:prSet custT="1"/>
      <dgm:spPr/>
      <dgm:t>
        <a:bodyPr/>
        <a:lstStyle/>
        <a:p>
          <a:r>
            <a:rPr lang="cs-CZ" sz="1800" b="1">
              <a:latin typeface="Calibri" panose="020F0502020204030204" pitchFamily="34" charset="0"/>
              <a:cs typeface="Calibri" panose="020F0502020204030204" pitchFamily="34" charset="0"/>
            </a:rPr>
            <a:t>National networks</a:t>
          </a:r>
          <a:endParaRPr lang="cs-CZ" sz="1800">
            <a:latin typeface="Calibri" panose="020F0502020204030204" pitchFamily="34" charset="0"/>
            <a:cs typeface="Calibri" panose="020F0502020204030204" pitchFamily="34" charset="0"/>
          </a:endParaRPr>
        </a:p>
      </dgm:t>
    </dgm:pt>
    <dgm:pt modelId="{1F57AB39-89C5-48AF-AC7A-39E568FE9EB8}" type="parTrans" cxnId="{FF281575-15DD-41FA-BC02-395C38772AEE}">
      <dgm:prSet/>
      <dgm:spPr/>
      <dgm:t>
        <a:bodyPr/>
        <a:lstStyle/>
        <a:p>
          <a:endParaRPr lang="cs-CZ">
            <a:latin typeface="Calibri" panose="020F0502020204030204" pitchFamily="34" charset="0"/>
            <a:cs typeface="Calibri" panose="020F0502020204030204" pitchFamily="34" charset="0"/>
          </a:endParaRPr>
        </a:p>
      </dgm:t>
    </dgm:pt>
    <dgm:pt modelId="{27B1C2F5-C1CC-4F80-A944-0B8C3057B56D}" type="sibTrans" cxnId="{FF281575-15DD-41FA-BC02-395C38772AEE}">
      <dgm:prSet/>
      <dgm:spPr/>
      <dgm:t>
        <a:bodyPr/>
        <a:lstStyle/>
        <a:p>
          <a:endParaRPr lang="cs-CZ">
            <a:latin typeface="Calibri" panose="020F0502020204030204" pitchFamily="34" charset="0"/>
            <a:cs typeface="Calibri" panose="020F0502020204030204" pitchFamily="34" charset="0"/>
          </a:endParaRPr>
        </a:p>
      </dgm:t>
    </dgm:pt>
    <dgm:pt modelId="{EDD4A363-5D5D-44B4-AE38-F2D6C47EE23E}">
      <dgm:prSet/>
      <dgm:spPr/>
      <dgm:t>
        <a:bodyPr/>
        <a:lstStyle/>
        <a:p>
          <a:pPr>
            <a:buNone/>
          </a:pPr>
          <a:r>
            <a:rPr lang="cs-CZ" i="1" dirty="0" err="1">
              <a:latin typeface="Calibri" panose="020F0502020204030204" pitchFamily="34" charset="0"/>
              <a:cs typeface="Calibri" panose="020F0502020204030204" pitchFamily="34" charset="0"/>
            </a:rPr>
            <a:t>Fálite</a:t>
          </a:r>
          <a:r>
            <a:rPr lang="cs-CZ" i="1" dirty="0">
              <a:latin typeface="Calibri" panose="020F0502020204030204" pitchFamily="34" charset="0"/>
              <a:cs typeface="Calibri" panose="020F0502020204030204" pitchFamily="34" charset="0"/>
            </a:rPr>
            <a:t> </a:t>
          </a:r>
          <a:r>
            <a:rPr lang="cs-CZ" i="1" dirty="0" err="1">
              <a:latin typeface="Calibri" panose="020F0502020204030204" pitchFamily="34" charset="0"/>
              <a:cs typeface="Calibri" panose="020F0502020204030204" pitchFamily="34" charset="0"/>
            </a:rPr>
            <a:t>Ireland</a:t>
          </a:r>
          <a:endParaRPr lang="cs-CZ" i="1" dirty="0">
            <a:latin typeface="Calibri" panose="020F0502020204030204" pitchFamily="34" charset="0"/>
            <a:cs typeface="Calibri" panose="020F0502020204030204" pitchFamily="34" charset="0"/>
          </a:endParaRPr>
        </a:p>
      </dgm:t>
    </dgm:pt>
    <dgm:pt modelId="{5A2FAA73-1A3D-4E27-A318-CF6F3BCB8F0A}" type="parTrans" cxnId="{3A73DAB5-C6A2-44B5-8730-2B09335F60E4}">
      <dgm:prSet/>
      <dgm:spPr/>
      <dgm:t>
        <a:bodyPr/>
        <a:lstStyle/>
        <a:p>
          <a:endParaRPr lang="cs-CZ">
            <a:latin typeface="Calibri" panose="020F0502020204030204" pitchFamily="34" charset="0"/>
            <a:cs typeface="Calibri" panose="020F0502020204030204" pitchFamily="34" charset="0"/>
          </a:endParaRPr>
        </a:p>
      </dgm:t>
    </dgm:pt>
    <dgm:pt modelId="{2511ED11-B47C-4D9C-92C7-F47246A18A9A}" type="sibTrans" cxnId="{3A73DAB5-C6A2-44B5-8730-2B09335F60E4}">
      <dgm:prSet/>
      <dgm:spPr/>
      <dgm:t>
        <a:bodyPr/>
        <a:lstStyle/>
        <a:p>
          <a:endParaRPr lang="cs-CZ">
            <a:latin typeface="Calibri" panose="020F0502020204030204" pitchFamily="34" charset="0"/>
            <a:cs typeface="Calibri" panose="020F0502020204030204" pitchFamily="34" charset="0"/>
          </a:endParaRPr>
        </a:p>
      </dgm:t>
    </dgm:pt>
    <dgm:pt modelId="{6327B20A-B843-480D-808A-7460FF5950C6}">
      <dgm:prSet custT="1"/>
      <dgm:spPr/>
      <dgm:t>
        <a:bodyPr/>
        <a:lstStyle/>
        <a:p>
          <a:r>
            <a:rPr lang="cs-CZ" sz="1800" b="1">
              <a:latin typeface="Calibri" panose="020F0502020204030204" pitchFamily="34" charset="0"/>
              <a:cs typeface="Calibri" panose="020F0502020204030204" pitchFamily="34" charset="0"/>
            </a:rPr>
            <a:t>Sector-based networks</a:t>
          </a:r>
          <a:endParaRPr lang="cs-CZ" sz="1800">
            <a:latin typeface="Calibri" panose="020F0502020204030204" pitchFamily="34" charset="0"/>
            <a:cs typeface="Calibri" panose="020F0502020204030204" pitchFamily="34" charset="0"/>
          </a:endParaRPr>
        </a:p>
      </dgm:t>
    </dgm:pt>
    <dgm:pt modelId="{B90BD9E9-5A07-44F4-9D42-28E8F9CAA728}" type="parTrans" cxnId="{6CB4EDBC-52DB-4604-8C74-2E68FEAB6F51}">
      <dgm:prSet/>
      <dgm:spPr/>
      <dgm:t>
        <a:bodyPr/>
        <a:lstStyle/>
        <a:p>
          <a:endParaRPr lang="cs-CZ">
            <a:latin typeface="Calibri" panose="020F0502020204030204" pitchFamily="34" charset="0"/>
            <a:cs typeface="Calibri" panose="020F0502020204030204" pitchFamily="34" charset="0"/>
          </a:endParaRPr>
        </a:p>
      </dgm:t>
    </dgm:pt>
    <dgm:pt modelId="{B308D973-5BD9-41C8-A261-261A4B06F70C}" type="sibTrans" cxnId="{6CB4EDBC-52DB-4604-8C74-2E68FEAB6F51}">
      <dgm:prSet/>
      <dgm:spPr/>
      <dgm:t>
        <a:bodyPr/>
        <a:lstStyle/>
        <a:p>
          <a:endParaRPr lang="cs-CZ">
            <a:latin typeface="Calibri" panose="020F0502020204030204" pitchFamily="34" charset="0"/>
            <a:cs typeface="Calibri" panose="020F0502020204030204" pitchFamily="34" charset="0"/>
          </a:endParaRPr>
        </a:p>
      </dgm:t>
    </dgm:pt>
    <dgm:pt modelId="{40C0ABAF-A16B-4AE3-8DF4-333DAEF7432B}">
      <dgm:prSet/>
      <dgm:spPr/>
      <dgm:t>
        <a:bodyPr/>
        <a:lstStyle/>
        <a:p>
          <a:pPr>
            <a:buNone/>
          </a:pPr>
          <a:r>
            <a:rPr lang="cs-CZ" dirty="0" err="1">
              <a:latin typeface="Calibri" panose="020F0502020204030204" pitchFamily="34" charset="0"/>
              <a:cs typeface="Calibri" panose="020F0502020204030204" pitchFamily="34" charset="0"/>
            </a:rPr>
            <a:t>composed</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of</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actors</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who</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come</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together</a:t>
          </a:r>
          <a:r>
            <a:rPr lang="cs-CZ" dirty="0">
              <a:latin typeface="Calibri" panose="020F0502020204030204" pitchFamily="34" charset="0"/>
              <a:cs typeface="Calibri" panose="020F0502020204030204" pitchFamily="34" charset="0"/>
            </a:rPr>
            <a:t> to </a:t>
          </a:r>
          <a:r>
            <a:rPr lang="cs-CZ" dirty="0" err="1">
              <a:latin typeface="Calibri" panose="020F0502020204030204" pitchFamily="34" charset="0"/>
              <a:cs typeface="Calibri" panose="020F0502020204030204" pitchFamily="34" charset="0"/>
            </a:rPr>
            <a:t>promote</a:t>
          </a:r>
          <a:r>
            <a:rPr lang="cs-CZ" dirty="0">
              <a:latin typeface="Calibri" panose="020F0502020204030204" pitchFamily="34" charset="0"/>
              <a:cs typeface="Calibri" panose="020F0502020204030204" pitchFamily="34" charset="0"/>
            </a:rPr>
            <a:t> a </a:t>
          </a:r>
          <a:r>
            <a:rPr lang="cs-CZ" dirty="0" err="1">
              <a:latin typeface="Calibri" panose="020F0502020204030204" pitchFamily="34" charset="0"/>
              <a:cs typeface="Calibri" panose="020F0502020204030204" pitchFamily="34" charset="0"/>
            </a:rPr>
            <a:t>particular</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offer</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or</a:t>
          </a:r>
          <a:r>
            <a:rPr lang="cs-CZ" dirty="0">
              <a:latin typeface="Calibri" panose="020F0502020204030204" pitchFamily="34" charset="0"/>
              <a:cs typeface="Calibri" panose="020F0502020204030204" pitchFamily="34" charset="0"/>
            </a:rPr>
            <a:t> area </a:t>
          </a:r>
          <a:r>
            <a:rPr lang="cs-CZ" dirty="0" err="1">
              <a:latin typeface="Calibri" panose="020F0502020204030204" pitchFamily="34" charset="0"/>
              <a:cs typeface="Calibri" panose="020F0502020204030204" pitchFamily="34" charset="0"/>
            </a:rPr>
            <a:t>of</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interest</a:t>
          </a:r>
          <a:endParaRPr lang="cs-CZ" dirty="0">
            <a:latin typeface="Calibri" panose="020F0502020204030204" pitchFamily="34" charset="0"/>
            <a:cs typeface="Calibri" panose="020F0502020204030204" pitchFamily="34" charset="0"/>
          </a:endParaRPr>
        </a:p>
      </dgm:t>
    </dgm:pt>
    <dgm:pt modelId="{BEC5D299-9B8F-4293-A40E-FFE1591D9256}" type="parTrans" cxnId="{F4E37F99-E50C-42D5-9339-C0BA72E9308B}">
      <dgm:prSet/>
      <dgm:spPr/>
      <dgm:t>
        <a:bodyPr/>
        <a:lstStyle/>
        <a:p>
          <a:endParaRPr lang="cs-CZ">
            <a:latin typeface="Calibri" panose="020F0502020204030204" pitchFamily="34" charset="0"/>
            <a:cs typeface="Calibri" panose="020F0502020204030204" pitchFamily="34" charset="0"/>
          </a:endParaRPr>
        </a:p>
      </dgm:t>
    </dgm:pt>
    <dgm:pt modelId="{6AE0233E-2BDB-4E66-9EFE-31498416E2B6}" type="sibTrans" cxnId="{F4E37F99-E50C-42D5-9339-C0BA72E9308B}">
      <dgm:prSet/>
      <dgm:spPr/>
      <dgm:t>
        <a:bodyPr/>
        <a:lstStyle/>
        <a:p>
          <a:endParaRPr lang="cs-CZ">
            <a:latin typeface="Calibri" panose="020F0502020204030204" pitchFamily="34" charset="0"/>
            <a:cs typeface="Calibri" panose="020F0502020204030204" pitchFamily="34" charset="0"/>
          </a:endParaRPr>
        </a:p>
      </dgm:t>
    </dgm:pt>
    <dgm:pt modelId="{E2F4E344-3D34-433E-B9B5-338C3FCDCCCB}">
      <dgm:prSet custT="1"/>
      <dgm:spPr/>
      <dgm:t>
        <a:bodyPr/>
        <a:lstStyle/>
        <a:p>
          <a:r>
            <a:rPr lang="cs-CZ" sz="1800" b="1" dirty="0" err="1">
              <a:latin typeface="Calibri" panose="020F0502020204030204" pitchFamily="34" charset="0"/>
              <a:cs typeface="Calibri" panose="020F0502020204030204" pitchFamily="34" charset="0"/>
            </a:rPr>
            <a:t>Community</a:t>
          </a:r>
          <a:r>
            <a:rPr lang="cs-CZ" sz="1800" b="1" dirty="0">
              <a:latin typeface="Calibri" panose="020F0502020204030204" pitchFamily="34" charset="0"/>
              <a:cs typeface="Calibri" panose="020F0502020204030204" pitchFamily="34" charset="0"/>
            </a:rPr>
            <a:t> </a:t>
          </a:r>
          <a:r>
            <a:rPr lang="cs-CZ" sz="1800" b="1" dirty="0" err="1">
              <a:latin typeface="Calibri" panose="020F0502020204030204" pitchFamily="34" charset="0"/>
              <a:cs typeface="Calibri" panose="020F0502020204030204" pitchFamily="34" charset="0"/>
            </a:rPr>
            <a:t>networks</a:t>
          </a:r>
          <a:endParaRPr lang="cs-CZ" sz="1800" dirty="0">
            <a:latin typeface="Calibri" panose="020F0502020204030204" pitchFamily="34" charset="0"/>
            <a:cs typeface="Calibri" panose="020F0502020204030204" pitchFamily="34" charset="0"/>
          </a:endParaRPr>
        </a:p>
      </dgm:t>
    </dgm:pt>
    <dgm:pt modelId="{2FC727FA-7DF9-49EC-A7D9-457062C07B2F}" type="parTrans" cxnId="{D85389E8-3FD6-4F79-8BF2-3031E66E4011}">
      <dgm:prSet/>
      <dgm:spPr/>
      <dgm:t>
        <a:bodyPr/>
        <a:lstStyle/>
        <a:p>
          <a:endParaRPr lang="cs-CZ">
            <a:latin typeface="Calibri" panose="020F0502020204030204" pitchFamily="34" charset="0"/>
            <a:cs typeface="Calibri" panose="020F0502020204030204" pitchFamily="34" charset="0"/>
          </a:endParaRPr>
        </a:p>
      </dgm:t>
    </dgm:pt>
    <dgm:pt modelId="{DE15119E-6880-4110-8BA1-16AC1287B901}" type="sibTrans" cxnId="{D85389E8-3FD6-4F79-8BF2-3031E66E4011}">
      <dgm:prSet/>
      <dgm:spPr/>
      <dgm:t>
        <a:bodyPr/>
        <a:lstStyle/>
        <a:p>
          <a:endParaRPr lang="cs-CZ">
            <a:latin typeface="Calibri" panose="020F0502020204030204" pitchFamily="34" charset="0"/>
            <a:cs typeface="Calibri" panose="020F0502020204030204" pitchFamily="34" charset="0"/>
          </a:endParaRPr>
        </a:p>
      </dgm:t>
    </dgm:pt>
    <dgm:pt modelId="{89C37B1C-2205-4D8D-B7A0-5CE8D79C0834}">
      <dgm:prSet/>
      <dgm:spPr/>
      <dgm:t>
        <a:bodyPr/>
        <a:lstStyle/>
        <a:p>
          <a:pPr>
            <a:buNone/>
          </a:pPr>
          <a:r>
            <a:rPr lang="cs-CZ" i="1" dirty="0" err="1">
              <a:latin typeface="Calibri" panose="020F0502020204030204" pitchFamily="34" charset="0"/>
              <a:cs typeface="Calibri" panose="020F0502020204030204" pitchFamily="34" charset="0"/>
            </a:rPr>
            <a:t>Burren</a:t>
          </a:r>
          <a:r>
            <a:rPr lang="cs-CZ" i="1" dirty="0">
              <a:latin typeface="Calibri" panose="020F0502020204030204" pitchFamily="34" charset="0"/>
              <a:cs typeface="Calibri" panose="020F0502020204030204" pitchFamily="34" charset="0"/>
            </a:rPr>
            <a:t> </a:t>
          </a:r>
          <a:r>
            <a:rPr lang="cs-CZ" i="1" dirty="0" err="1">
              <a:latin typeface="Calibri" panose="020F0502020204030204" pitchFamily="34" charset="0"/>
              <a:cs typeface="Calibri" panose="020F0502020204030204" pitchFamily="34" charset="0"/>
            </a:rPr>
            <a:t>Eco</a:t>
          </a:r>
          <a:r>
            <a:rPr lang="cs-CZ" i="1" dirty="0">
              <a:latin typeface="Calibri" panose="020F0502020204030204" pitchFamily="34" charset="0"/>
              <a:cs typeface="Calibri" panose="020F0502020204030204" pitchFamily="34" charset="0"/>
            </a:rPr>
            <a:t> </a:t>
          </a:r>
          <a:r>
            <a:rPr lang="cs-CZ" i="1" dirty="0" err="1">
              <a:latin typeface="Calibri" panose="020F0502020204030204" pitchFamily="34" charset="0"/>
              <a:cs typeface="Calibri" panose="020F0502020204030204" pitchFamily="34" charset="0"/>
            </a:rPr>
            <a:t>Tourism</a:t>
          </a:r>
          <a:r>
            <a:rPr lang="cs-CZ" i="1" dirty="0">
              <a:latin typeface="Calibri" panose="020F0502020204030204" pitchFamily="34" charset="0"/>
              <a:cs typeface="Calibri" panose="020F0502020204030204" pitchFamily="34" charset="0"/>
            </a:rPr>
            <a:t> &amp; Geopark network in </a:t>
          </a:r>
          <a:r>
            <a:rPr lang="cs-CZ" i="1" dirty="0" err="1">
              <a:latin typeface="Calibri" panose="020F0502020204030204" pitchFamily="34" charset="0"/>
              <a:cs typeface="Calibri" panose="020F0502020204030204" pitchFamily="34" charset="0"/>
            </a:rPr>
            <a:t>Ireland</a:t>
          </a:r>
          <a:endParaRPr lang="cs-CZ" i="1" dirty="0">
            <a:latin typeface="Calibri" panose="020F0502020204030204" pitchFamily="34" charset="0"/>
            <a:cs typeface="Calibri" panose="020F0502020204030204" pitchFamily="34" charset="0"/>
          </a:endParaRPr>
        </a:p>
      </dgm:t>
    </dgm:pt>
    <dgm:pt modelId="{065F83BF-4C5C-4BE8-A0E8-7846DDE1AD68}" type="parTrans" cxnId="{A4EB1018-BC28-4CBF-9B2E-C649A5CF29C8}">
      <dgm:prSet/>
      <dgm:spPr/>
      <dgm:t>
        <a:bodyPr/>
        <a:lstStyle/>
        <a:p>
          <a:endParaRPr lang="cs-CZ">
            <a:latin typeface="Calibri" panose="020F0502020204030204" pitchFamily="34" charset="0"/>
            <a:cs typeface="Calibri" panose="020F0502020204030204" pitchFamily="34" charset="0"/>
          </a:endParaRPr>
        </a:p>
      </dgm:t>
    </dgm:pt>
    <dgm:pt modelId="{4AA4FF8E-3B0D-4547-B642-0B6F4D9EE527}" type="sibTrans" cxnId="{A4EB1018-BC28-4CBF-9B2E-C649A5CF29C8}">
      <dgm:prSet/>
      <dgm:spPr/>
      <dgm:t>
        <a:bodyPr/>
        <a:lstStyle/>
        <a:p>
          <a:endParaRPr lang="cs-CZ">
            <a:latin typeface="Calibri" panose="020F0502020204030204" pitchFamily="34" charset="0"/>
            <a:cs typeface="Calibri" panose="020F0502020204030204" pitchFamily="34" charset="0"/>
          </a:endParaRPr>
        </a:p>
      </dgm:t>
    </dgm:pt>
    <dgm:pt modelId="{14496B3F-A1F3-4DC9-AAB6-D4E7DDFBBFF0}">
      <dgm:prSet/>
      <dgm:spPr/>
      <dgm:t>
        <a:bodyPr/>
        <a:lstStyle/>
        <a:p>
          <a:pPr>
            <a:buNone/>
          </a:pPr>
          <a:r>
            <a:rPr lang="cs-CZ" dirty="0" err="1">
              <a:latin typeface="Calibri" panose="020F0502020204030204" pitchFamily="34" charset="0"/>
              <a:cs typeface="Calibri" panose="020F0502020204030204" pitchFamily="34" charset="0"/>
            </a:rPr>
            <a:t>composed</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of</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local</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stakeholders</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who</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work</a:t>
          </a:r>
          <a:r>
            <a:rPr lang="cs-CZ" dirty="0">
              <a:latin typeface="Calibri" panose="020F0502020204030204" pitchFamily="34" charset="0"/>
              <a:cs typeface="Calibri" panose="020F0502020204030204" pitchFamily="34" charset="0"/>
            </a:rPr>
            <a:t> </a:t>
          </a:r>
          <a:r>
            <a:rPr lang="cs-CZ" dirty="0" err="1">
              <a:latin typeface="Calibri" panose="020F0502020204030204" pitchFamily="34" charset="0"/>
              <a:cs typeface="Calibri" panose="020F0502020204030204" pitchFamily="34" charset="0"/>
            </a:rPr>
            <a:t>together</a:t>
          </a:r>
          <a:endParaRPr lang="cs-CZ" dirty="0">
            <a:latin typeface="Calibri" panose="020F0502020204030204" pitchFamily="34" charset="0"/>
            <a:cs typeface="Calibri" panose="020F0502020204030204" pitchFamily="34" charset="0"/>
          </a:endParaRPr>
        </a:p>
      </dgm:t>
    </dgm:pt>
    <dgm:pt modelId="{A1CA15D4-FC22-4647-B71A-AFC36B5E9B01}" type="parTrans" cxnId="{93361D2D-03F1-43E1-B8B9-DAADACDEE9E8}">
      <dgm:prSet/>
      <dgm:spPr/>
      <dgm:t>
        <a:bodyPr/>
        <a:lstStyle/>
        <a:p>
          <a:endParaRPr lang="cs-CZ">
            <a:latin typeface="Calibri" panose="020F0502020204030204" pitchFamily="34" charset="0"/>
            <a:cs typeface="Calibri" panose="020F0502020204030204" pitchFamily="34" charset="0"/>
          </a:endParaRPr>
        </a:p>
      </dgm:t>
    </dgm:pt>
    <dgm:pt modelId="{1A8E0AE6-268A-4661-A91C-797AE7C1B24A}" type="sibTrans" cxnId="{93361D2D-03F1-43E1-B8B9-DAADACDEE9E8}">
      <dgm:prSet/>
      <dgm:spPr/>
      <dgm:t>
        <a:bodyPr/>
        <a:lstStyle/>
        <a:p>
          <a:endParaRPr lang="cs-CZ">
            <a:latin typeface="Calibri" panose="020F0502020204030204" pitchFamily="34" charset="0"/>
            <a:cs typeface="Calibri" panose="020F0502020204030204" pitchFamily="34" charset="0"/>
          </a:endParaRPr>
        </a:p>
      </dgm:t>
    </dgm:pt>
    <dgm:pt modelId="{686E6FDE-4859-4F21-A33B-EE88049D0113}" type="pres">
      <dgm:prSet presAssocID="{860E8DB1-E29F-44F7-8BF4-8088C70B3100}" presName="Name0" presStyleCnt="0">
        <dgm:presLayoutVars>
          <dgm:dir/>
          <dgm:animLvl val="lvl"/>
          <dgm:resizeHandles val="exact"/>
        </dgm:presLayoutVars>
      </dgm:prSet>
      <dgm:spPr/>
    </dgm:pt>
    <dgm:pt modelId="{BF194FA2-EFAC-4BCC-A190-843065955AAC}" type="pres">
      <dgm:prSet presAssocID="{4F1CE323-6B2E-45B5-B509-9B9DCDEE5CD6}" presName="linNode" presStyleCnt="0"/>
      <dgm:spPr/>
    </dgm:pt>
    <dgm:pt modelId="{E0FB7239-53FD-4773-86AC-1EA40EACBADB}" type="pres">
      <dgm:prSet presAssocID="{4F1CE323-6B2E-45B5-B509-9B9DCDEE5CD6}" presName="parentText" presStyleLbl="node1" presStyleIdx="0" presStyleCnt="4" custScaleX="78445">
        <dgm:presLayoutVars>
          <dgm:chMax val="1"/>
          <dgm:bulletEnabled val="1"/>
        </dgm:presLayoutVars>
      </dgm:prSet>
      <dgm:spPr/>
    </dgm:pt>
    <dgm:pt modelId="{97860531-3CFD-4066-8066-148FF151020B}" type="pres">
      <dgm:prSet presAssocID="{4F1CE323-6B2E-45B5-B509-9B9DCDEE5CD6}" presName="descendantText" presStyleLbl="alignAccFollowNode1" presStyleIdx="0" presStyleCnt="4" custScaleX="107719">
        <dgm:presLayoutVars>
          <dgm:bulletEnabled val="1"/>
        </dgm:presLayoutVars>
      </dgm:prSet>
      <dgm:spPr/>
    </dgm:pt>
    <dgm:pt modelId="{985AAF1C-7FB5-4205-9116-36B54994E143}" type="pres">
      <dgm:prSet presAssocID="{A333AAA9-3E0E-4DAD-AF32-92416B5EDC73}" presName="sp" presStyleCnt="0"/>
      <dgm:spPr/>
    </dgm:pt>
    <dgm:pt modelId="{93372A9F-33FA-40B4-BAD4-DC35C9106031}" type="pres">
      <dgm:prSet presAssocID="{454E8783-403F-40A2-B92B-759BA2FFB1BA}" presName="linNode" presStyleCnt="0"/>
      <dgm:spPr/>
    </dgm:pt>
    <dgm:pt modelId="{9F82475C-7A92-4A97-A431-EAEF07C4BB5B}" type="pres">
      <dgm:prSet presAssocID="{454E8783-403F-40A2-B92B-759BA2FFB1BA}" presName="parentText" presStyleLbl="node1" presStyleIdx="1" presStyleCnt="4" custScaleX="78445">
        <dgm:presLayoutVars>
          <dgm:chMax val="1"/>
          <dgm:bulletEnabled val="1"/>
        </dgm:presLayoutVars>
      </dgm:prSet>
      <dgm:spPr/>
    </dgm:pt>
    <dgm:pt modelId="{2D7F5749-EE4A-4314-87FA-5464B6249461}" type="pres">
      <dgm:prSet presAssocID="{454E8783-403F-40A2-B92B-759BA2FFB1BA}" presName="descendantText" presStyleLbl="alignAccFollowNode1" presStyleIdx="1" presStyleCnt="4" custScaleX="107719">
        <dgm:presLayoutVars>
          <dgm:bulletEnabled val="1"/>
        </dgm:presLayoutVars>
      </dgm:prSet>
      <dgm:spPr/>
    </dgm:pt>
    <dgm:pt modelId="{86131CFA-0A15-4529-8BEA-94F2FE1E0B46}" type="pres">
      <dgm:prSet presAssocID="{27B1C2F5-C1CC-4F80-A944-0B8C3057B56D}" presName="sp" presStyleCnt="0"/>
      <dgm:spPr/>
    </dgm:pt>
    <dgm:pt modelId="{95964C3E-83A6-4981-8109-76CAA32163E4}" type="pres">
      <dgm:prSet presAssocID="{6327B20A-B843-480D-808A-7460FF5950C6}" presName="linNode" presStyleCnt="0"/>
      <dgm:spPr/>
    </dgm:pt>
    <dgm:pt modelId="{310B525F-D452-42C5-B576-3C9BF5A9FBC2}" type="pres">
      <dgm:prSet presAssocID="{6327B20A-B843-480D-808A-7460FF5950C6}" presName="parentText" presStyleLbl="node1" presStyleIdx="2" presStyleCnt="4" custScaleX="78445">
        <dgm:presLayoutVars>
          <dgm:chMax val="1"/>
          <dgm:bulletEnabled val="1"/>
        </dgm:presLayoutVars>
      </dgm:prSet>
      <dgm:spPr/>
    </dgm:pt>
    <dgm:pt modelId="{5BFEF22B-FE9C-4781-9863-CA41990359B5}" type="pres">
      <dgm:prSet presAssocID="{6327B20A-B843-480D-808A-7460FF5950C6}" presName="descendantText" presStyleLbl="alignAccFollowNode1" presStyleIdx="2" presStyleCnt="4" custScaleX="107719">
        <dgm:presLayoutVars>
          <dgm:bulletEnabled val="1"/>
        </dgm:presLayoutVars>
      </dgm:prSet>
      <dgm:spPr/>
    </dgm:pt>
    <dgm:pt modelId="{99EF094D-83A1-4309-8D7D-B694F63F65B0}" type="pres">
      <dgm:prSet presAssocID="{B308D973-5BD9-41C8-A261-261A4B06F70C}" presName="sp" presStyleCnt="0"/>
      <dgm:spPr/>
    </dgm:pt>
    <dgm:pt modelId="{89F3B7FE-7FB7-4CC2-95FD-D014148C375A}" type="pres">
      <dgm:prSet presAssocID="{E2F4E344-3D34-433E-B9B5-338C3FCDCCCB}" presName="linNode" presStyleCnt="0"/>
      <dgm:spPr/>
    </dgm:pt>
    <dgm:pt modelId="{D38AE66A-EF77-4557-BA94-FAAFF0FB63F6}" type="pres">
      <dgm:prSet presAssocID="{E2F4E344-3D34-433E-B9B5-338C3FCDCCCB}" presName="parentText" presStyleLbl="node1" presStyleIdx="3" presStyleCnt="4" custScaleX="78445">
        <dgm:presLayoutVars>
          <dgm:chMax val="1"/>
          <dgm:bulletEnabled val="1"/>
        </dgm:presLayoutVars>
      </dgm:prSet>
      <dgm:spPr/>
    </dgm:pt>
    <dgm:pt modelId="{B2E2433D-D9D8-4FBC-9A7A-48EA22D8F6B3}" type="pres">
      <dgm:prSet presAssocID="{E2F4E344-3D34-433E-B9B5-338C3FCDCCCB}" presName="descendantText" presStyleLbl="alignAccFollowNode1" presStyleIdx="3" presStyleCnt="4" custScaleX="107719">
        <dgm:presLayoutVars>
          <dgm:bulletEnabled val="1"/>
        </dgm:presLayoutVars>
      </dgm:prSet>
      <dgm:spPr/>
    </dgm:pt>
  </dgm:ptLst>
  <dgm:cxnLst>
    <dgm:cxn modelId="{A4EB1018-BC28-4CBF-9B2E-C649A5CF29C8}" srcId="{E2F4E344-3D34-433E-B9B5-338C3FCDCCCB}" destId="{89C37B1C-2205-4D8D-B7A0-5CE8D79C0834}" srcOrd="0" destOrd="0" parTransId="{065F83BF-4C5C-4BE8-A0E8-7846DDE1AD68}" sibTransId="{4AA4FF8E-3B0D-4547-B642-0B6F4D9EE527}"/>
    <dgm:cxn modelId="{93361D2D-03F1-43E1-B8B9-DAADACDEE9E8}" srcId="{E2F4E344-3D34-433E-B9B5-338C3FCDCCCB}" destId="{14496B3F-A1F3-4DC9-AAB6-D4E7DDFBBFF0}" srcOrd="1" destOrd="0" parTransId="{A1CA15D4-FC22-4647-B71A-AFC36B5E9B01}" sibTransId="{1A8E0AE6-268A-4661-A91C-797AE7C1B24A}"/>
    <dgm:cxn modelId="{5A1CA95E-EEEF-4F22-8993-48CD2A3F52C2}" type="presOf" srcId="{4F1CE323-6B2E-45B5-B509-9B9DCDEE5CD6}" destId="{E0FB7239-53FD-4773-86AC-1EA40EACBADB}" srcOrd="0" destOrd="0" presId="urn:microsoft.com/office/officeart/2005/8/layout/vList5"/>
    <dgm:cxn modelId="{FF281575-15DD-41FA-BC02-395C38772AEE}" srcId="{860E8DB1-E29F-44F7-8BF4-8088C70B3100}" destId="{454E8783-403F-40A2-B92B-759BA2FFB1BA}" srcOrd="1" destOrd="0" parTransId="{1F57AB39-89C5-48AF-AC7A-39E568FE9EB8}" sibTransId="{27B1C2F5-C1CC-4F80-A944-0B8C3057B56D}"/>
    <dgm:cxn modelId="{4D8DB380-CAF3-4FED-A998-1A8D9865DC54}" srcId="{4F1CE323-6B2E-45B5-B509-9B9DCDEE5CD6}" destId="{29D01B5B-C557-48C6-9DA2-0452C4F2A8CB}" srcOrd="0" destOrd="0" parTransId="{4471A78A-3835-4600-8B53-15689A5ACF9D}" sibTransId="{81FDDD85-34A1-418B-86EE-83943A4FA67A}"/>
    <dgm:cxn modelId="{005A0598-3ECE-4348-BC9E-EEB458AA4A5D}" type="presOf" srcId="{454E8783-403F-40A2-B92B-759BA2FFB1BA}" destId="{9F82475C-7A92-4A97-A431-EAEF07C4BB5B}" srcOrd="0" destOrd="0" presId="urn:microsoft.com/office/officeart/2005/8/layout/vList5"/>
    <dgm:cxn modelId="{F4E37F99-E50C-42D5-9339-C0BA72E9308B}" srcId="{6327B20A-B843-480D-808A-7460FF5950C6}" destId="{40C0ABAF-A16B-4AE3-8DF4-333DAEF7432B}" srcOrd="0" destOrd="0" parTransId="{BEC5D299-9B8F-4293-A40E-FFE1591D9256}" sibTransId="{6AE0233E-2BDB-4E66-9EFE-31498416E2B6}"/>
    <dgm:cxn modelId="{C23D3BA1-039E-496C-AC2C-9E2AD206F7E2}" type="presOf" srcId="{E2F4E344-3D34-433E-B9B5-338C3FCDCCCB}" destId="{D38AE66A-EF77-4557-BA94-FAAFF0FB63F6}" srcOrd="0" destOrd="0" presId="urn:microsoft.com/office/officeart/2005/8/layout/vList5"/>
    <dgm:cxn modelId="{7218A7A3-788B-4F32-9823-54DF4E099360}" type="presOf" srcId="{6327B20A-B843-480D-808A-7460FF5950C6}" destId="{310B525F-D452-42C5-B576-3C9BF5A9FBC2}" srcOrd="0" destOrd="0" presId="urn:microsoft.com/office/officeart/2005/8/layout/vList5"/>
    <dgm:cxn modelId="{F78F87AB-A703-4334-B533-91E4CC8619FA}" type="presOf" srcId="{29D01B5B-C557-48C6-9DA2-0452C4F2A8CB}" destId="{97860531-3CFD-4066-8066-148FF151020B}" srcOrd="0" destOrd="0" presId="urn:microsoft.com/office/officeart/2005/8/layout/vList5"/>
    <dgm:cxn modelId="{3A73DAB5-C6A2-44B5-8730-2B09335F60E4}" srcId="{454E8783-403F-40A2-B92B-759BA2FFB1BA}" destId="{EDD4A363-5D5D-44B4-AE38-F2D6C47EE23E}" srcOrd="0" destOrd="0" parTransId="{5A2FAA73-1A3D-4E27-A318-CF6F3BCB8F0A}" sibTransId="{2511ED11-B47C-4D9C-92C7-F47246A18A9A}"/>
    <dgm:cxn modelId="{6CB4EDBC-52DB-4604-8C74-2E68FEAB6F51}" srcId="{860E8DB1-E29F-44F7-8BF4-8088C70B3100}" destId="{6327B20A-B843-480D-808A-7460FF5950C6}" srcOrd="2" destOrd="0" parTransId="{B90BD9E9-5A07-44F4-9D42-28E8F9CAA728}" sibTransId="{B308D973-5BD9-41C8-A261-261A4B06F70C}"/>
    <dgm:cxn modelId="{2139CBC4-6C14-4ACE-96BD-097ED5B22633}" type="presOf" srcId="{EDD4A363-5D5D-44B4-AE38-F2D6C47EE23E}" destId="{2D7F5749-EE4A-4314-87FA-5464B6249461}" srcOrd="0" destOrd="0" presId="urn:microsoft.com/office/officeart/2005/8/layout/vList5"/>
    <dgm:cxn modelId="{D79757C5-08FF-4C27-8ED0-3AA3DD93B185}" type="presOf" srcId="{14496B3F-A1F3-4DC9-AAB6-D4E7DDFBBFF0}" destId="{B2E2433D-D9D8-4FBC-9A7A-48EA22D8F6B3}" srcOrd="0" destOrd="1" presId="urn:microsoft.com/office/officeart/2005/8/layout/vList5"/>
    <dgm:cxn modelId="{7C1474CE-E8AC-4A2C-A48E-833983573F0D}" type="presOf" srcId="{860E8DB1-E29F-44F7-8BF4-8088C70B3100}" destId="{686E6FDE-4859-4F21-A33B-EE88049D0113}" srcOrd="0" destOrd="0" presId="urn:microsoft.com/office/officeart/2005/8/layout/vList5"/>
    <dgm:cxn modelId="{DAD786E2-E9A0-461C-BCD8-B8CC9B0A91C8}" type="presOf" srcId="{40C0ABAF-A16B-4AE3-8DF4-333DAEF7432B}" destId="{5BFEF22B-FE9C-4781-9863-CA41990359B5}" srcOrd="0" destOrd="0" presId="urn:microsoft.com/office/officeart/2005/8/layout/vList5"/>
    <dgm:cxn modelId="{00620AE7-8311-4DCF-9245-D7745CA135E5}" srcId="{860E8DB1-E29F-44F7-8BF4-8088C70B3100}" destId="{4F1CE323-6B2E-45B5-B509-9B9DCDEE5CD6}" srcOrd="0" destOrd="0" parTransId="{63F4BEB7-5880-4F6D-AB9F-035E35F3D410}" sibTransId="{A333AAA9-3E0E-4DAD-AF32-92416B5EDC73}"/>
    <dgm:cxn modelId="{D85389E8-3FD6-4F79-8BF2-3031E66E4011}" srcId="{860E8DB1-E29F-44F7-8BF4-8088C70B3100}" destId="{E2F4E344-3D34-433E-B9B5-338C3FCDCCCB}" srcOrd="3" destOrd="0" parTransId="{2FC727FA-7DF9-49EC-A7D9-457062C07B2F}" sibTransId="{DE15119E-6880-4110-8BA1-16AC1287B901}"/>
    <dgm:cxn modelId="{EFFF98EE-78FB-4370-9789-64C6D5C13C49}" type="presOf" srcId="{89C37B1C-2205-4D8D-B7A0-5CE8D79C0834}" destId="{B2E2433D-D9D8-4FBC-9A7A-48EA22D8F6B3}" srcOrd="0" destOrd="0" presId="urn:microsoft.com/office/officeart/2005/8/layout/vList5"/>
    <dgm:cxn modelId="{9E5A1748-2CBE-49C2-A3CC-037844B8DF57}" type="presParOf" srcId="{686E6FDE-4859-4F21-A33B-EE88049D0113}" destId="{BF194FA2-EFAC-4BCC-A190-843065955AAC}" srcOrd="0" destOrd="0" presId="urn:microsoft.com/office/officeart/2005/8/layout/vList5"/>
    <dgm:cxn modelId="{55C27340-1D98-48E3-AA9B-77755B6C9B63}" type="presParOf" srcId="{BF194FA2-EFAC-4BCC-A190-843065955AAC}" destId="{E0FB7239-53FD-4773-86AC-1EA40EACBADB}" srcOrd="0" destOrd="0" presId="urn:microsoft.com/office/officeart/2005/8/layout/vList5"/>
    <dgm:cxn modelId="{040B7F7D-E318-4ECD-8C6F-D9A4AA478019}" type="presParOf" srcId="{BF194FA2-EFAC-4BCC-A190-843065955AAC}" destId="{97860531-3CFD-4066-8066-148FF151020B}" srcOrd="1" destOrd="0" presId="urn:microsoft.com/office/officeart/2005/8/layout/vList5"/>
    <dgm:cxn modelId="{8C0E3821-184A-430A-9FE7-D51E0D904D25}" type="presParOf" srcId="{686E6FDE-4859-4F21-A33B-EE88049D0113}" destId="{985AAF1C-7FB5-4205-9116-36B54994E143}" srcOrd="1" destOrd="0" presId="urn:microsoft.com/office/officeart/2005/8/layout/vList5"/>
    <dgm:cxn modelId="{D11DA9D7-9CC2-4AC3-8955-52E4F9D973F3}" type="presParOf" srcId="{686E6FDE-4859-4F21-A33B-EE88049D0113}" destId="{93372A9F-33FA-40B4-BAD4-DC35C9106031}" srcOrd="2" destOrd="0" presId="urn:microsoft.com/office/officeart/2005/8/layout/vList5"/>
    <dgm:cxn modelId="{EDBE965E-BDFD-432F-85CB-C70B46841277}" type="presParOf" srcId="{93372A9F-33FA-40B4-BAD4-DC35C9106031}" destId="{9F82475C-7A92-4A97-A431-EAEF07C4BB5B}" srcOrd="0" destOrd="0" presId="urn:microsoft.com/office/officeart/2005/8/layout/vList5"/>
    <dgm:cxn modelId="{63B626DF-7354-4B52-805F-BCBB461F0A12}" type="presParOf" srcId="{93372A9F-33FA-40B4-BAD4-DC35C9106031}" destId="{2D7F5749-EE4A-4314-87FA-5464B6249461}" srcOrd="1" destOrd="0" presId="urn:microsoft.com/office/officeart/2005/8/layout/vList5"/>
    <dgm:cxn modelId="{A2666C94-FAA6-4395-BBFC-51AC1CE04BBF}" type="presParOf" srcId="{686E6FDE-4859-4F21-A33B-EE88049D0113}" destId="{86131CFA-0A15-4529-8BEA-94F2FE1E0B46}" srcOrd="3" destOrd="0" presId="urn:microsoft.com/office/officeart/2005/8/layout/vList5"/>
    <dgm:cxn modelId="{F30BA21A-CBE1-405B-87AD-631D182EF17E}" type="presParOf" srcId="{686E6FDE-4859-4F21-A33B-EE88049D0113}" destId="{95964C3E-83A6-4981-8109-76CAA32163E4}" srcOrd="4" destOrd="0" presId="urn:microsoft.com/office/officeart/2005/8/layout/vList5"/>
    <dgm:cxn modelId="{5298F627-8664-4222-A4CE-81C093390FDE}" type="presParOf" srcId="{95964C3E-83A6-4981-8109-76CAA32163E4}" destId="{310B525F-D452-42C5-B576-3C9BF5A9FBC2}" srcOrd="0" destOrd="0" presId="urn:microsoft.com/office/officeart/2005/8/layout/vList5"/>
    <dgm:cxn modelId="{0CDA467C-E630-43CA-8535-E182F9EC33E3}" type="presParOf" srcId="{95964C3E-83A6-4981-8109-76CAA32163E4}" destId="{5BFEF22B-FE9C-4781-9863-CA41990359B5}" srcOrd="1" destOrd="0" presId="urn:microsoft.com/office/officeart/2005/8/layout/vList5"/>
    <dgm:cxn modelId="{68195A6A-9BF5-468C-913A-E0CD7B862AC3}" type="presParOf" srcId="{686E6FDE-4859-4F21-A33B-EE88049D0113}" destId="{99EF094D-83A1-4309-8D7D-B694F63F65B0}" srcOrd="5" destOrd="0" presId="urn:microsoft.com/office/officeart/2005/8/layout/vList5"/>
    <dgm:cxn modelId="{0582C776-0384-4A15-BB1B-827DBFC1E97B}" type="presParOf" srcId="{686E6FDE-4859-4F21-A33B-EE88049D0113}" destId="{89F3B7FE-7FB7-4CC2-95FD-D014148C375A}" srcOrd="6" destOrd="0" presId="urn:microsoft.com/office/officeart/2005/8/layout/vList5"/>
    <dgm:cxn modelId="{F2504252-0189-4875-A9AF-9EE34AD9E874}" type="presParOf" srcId="{89F3B7FE-7FB7-4CC2-95FD-D014148C375A}" destId="{D38AE66A-EF77-4557-BA94-FAAFF0FB63F6}" srcOrd="0" destOrd="0" presId="urn:microsoft.com/office/officeart/2005/8/layout/vList5"/>
    <dgm:cxn modelId="{8C725AE6-8494-4178-B9D9-5D7BAE79585C}" type="presParOf" srcId="{89F3B7FE-7FB7-4CC2-95FD-D014148C375A}" destId="{B2E2433D-D9D8-4FBC-9A7A-48EA22D8F6B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1C47994-73B8-4A7A-BE89-D37F28973BB2}"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cs-CZ"/>
        </a:p>
      </dgm:t>
    </dgm:pt>
    <dgm:pt modelId="{96DD7564-5CC0-42B9-838E-376B43155A32}">
      <dgm:prSet custT="1"/>
      <dgm:spPr>
        <a:solidFill>
          <a:schemeClr val="accent3"/>
        </a:solidFill>
      </dgm:spPr>
      <dgm:t>
        <a:bodyPr/>
        <a:lstStyle/>
        <a:p>
          <a:r>
            <a:rPr lang="cs-CZ" sz="1800" b="1" dirty="0">
              <a:latin typeface="Calibri" panose="020F0502020204030204" pitchFamily="34" charset="0"/>
              <a:cs typeface="Calibri" panose="020F0502020204030204" pitchFamily="34" charset="0"/>
            </a:rPr>
            <a:t>Brand identity</a:t>
          </a:r>
        </a:p>
      </dgm:t>
    </dgm:pt>
    <dgm:pt modelId="{260786C7-A588-4FD0-BF44-344FEF0643E7}" type="parTrans" cxnId="{177D224B-3BD4-4E1D-A379-A407D9E69649}">
      <dgm:prSet/>
      <dgm:spPr/>
      <dgm:t>
        <a:bodyPr/>
        <a:lstStyle/>
        <a:p>
          <a:endParaRPr lang="cs-CZ" sz="1600">
            <a:latin typeface="Calibri" panose="020F0502020204030204" pitchFamily="34" charset="0"/>
            <a:cs typeface="Calibri" panose="020F0502020204030204" pitchFamily="34" charset="0"/>
          </a:endParaRPr>
        </a:p>
      </dgm:t>
    </dgm:pt>
    <dgm:pt modelId="{0893D946-1C5E-47F5-A35F-8FD4170DD1BF}" type="sibTrans" cxnId="{177D224B-3BD4-4E1D-A379-A407D9E69649}">
      <dgm:prSet/>
      <dgm:spPr/>
      <dgm:t>
        <a:bodyPr/>
        <a:lstStyle/>
        <a:p>
          <a:endParaRPr lang="cs-CZ" sz="1600">
            <a:latin typeface="Calibri" panose="020F0502020204030204" pitchFamily="34" charset="0"/>
            <a:cs typeface="Calibri" panose="020F0502020204030204" pitchFamily="34" charset="0"/>
          </a:endParaRPr>
        </a:p>
      </dgm:t>
    </dgm:pt>
    <dgm:pt modelId="{1D15FBF9-F555-4D83-8C0E-C7A1A38FA9EC}">
      <dgm:prSet custT="1"/>
      <dgm:spPr>
        <a:solidFill>
          <a:schemeClr val="accent3">
            <a:lumMod val="40000"/>
            <a:lumOff val="60000"/>
            <a:alpha val="90000"/>
          </a:schemeClr>
        </a:solidFill>
      </dgm:spPr>
      <dgm:t>
        <a:bodyPr/>
        <a:lstStyle/>
        <a:p>
          <a:pPr>
            <a:buNone/>
          </a:pPr>
          <a:r>
            <a:rPr lang="cs-CZ" sz="1600" dirty="0" err="1">
              <a:latin typeface="Calibri" panose="020F0502020204030204" pitchFamily="34" charset="0"/>
              <a:cs typeface="Calibri" panose="020F0502020204030204" pitchFamily="34" charset="0"/>
            </a:rPr>
            <a:t>the</a:t>
          </a:r>
          <a:r>
            <a:rPr lang="cs-CZ" sz="1600" dirty="0">
              <a:latin typeface="Calibri" panose="020F0502020204030204" pitchFamily="34" charset="0"/>
              <a:cs typeface="Calibri" panose="020F0502020204030204" pitchFamily="34" charset="0"/>
            </a:rPr>
            <a:t> image </a:t>
          </a:r>
          <a:r>
            <a:rPr lang="cs-CZ" sz="1600" dirty="0" err="1">
              <a:latin typeface="Calibri" panose="020F0502020204030204" pitchFamily="34" charset="0"/>
              <a:cs typeface="Calibri" panose="020F0502020204030204" pitchFamily="34" charset="0"/>
            </a:rPr>
            <a:t>desired</a:t>
          </a:r>
          <a:r>
            <a:rPr lang="cs-CZ" sz="1600" dirty="0">
              <a:latin typeface="Calibri" panose="020F0502020204030204" pitchFamily="34" charset="0"/>
              <a:cs typeface="Calibri" panose="020F0502020204030204" pitchFamily="34" charset="0"/>
            </a:rPr>
            <a:t> by </a:t>
          </a:r>
          <a:r>
            <a:rPr lang="cs-CZ" sz="1600" dirty="0" err="1">
              <a:latin typeface="Calibri" panose="020F0502020204030204" pitchFamily="34" charset="0"/>
              <a:cs typeface="Calibri" panose="020F0502020204030204" pitchFamily="34" charset="0"/>
            </a:rPr>
            <a:t>the</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organisation</a:t>
          </a:r>
          <a:endParaRPr lang="cs-CZ" sz="1600" dirty="0">
            <a:latin typeface="Calibri" panose="020F0502020204030204" pitchFamily="34" charset="0"/>
            <a:cs typeface="Calibri" panose="020F0502020204030204" pitchFamily="34" charset="0"/>
          </a:endParaRPr>
        </a:p>
      </dgm:t>
    </dgm:pt>
    <dgm:pt modelId="{5BACD5C6-B6C8-4E48-B8BB-A35FEE4FFCA2}" type="parTrans" cxnId="{BBA1889C-2DF5-4431-8507-2004B0EB69CC}">
      <dgm:prSet/>
      <dgm:spPr/>
      <dgm:t>
        <a:bodyPr/>
        <a:lstStyle/>
        <a:p>
          <a:endParaRPr lang="cs-CZ" sz="1600">
            <a:latin typeface="Calibri" panose="020F0502020204030204" pitchFamily="34" charset="0"/>
            <a:cs typeface="Calibri" panose="020F0502020204030204" pitchFamily="34" charset="0"/>
          </a:endParaRPr>
        </a:p>
      </dgm:t>
    </dgm:pt>
    <dgm:pt modelId="{AFAA252B-E6C3-4A19-AB99-EF8BF7D9B56E}" type="sibTrans" cxnId="{BBA1889C-2DF5-4431-8507-2004B0EB69CC}">
      <dgm:prSet/>
      <dgm:spPr/>
      <dgm:t>
        <a:bodyPr/>
        <a:lstStyle/>
        <a:p>
          <a:endParaRPr lang="cs-CZ" sz="1600">
            <a:latin typeface="Calibri" panose="020F0502020204030204" pitchFamily="34" charset="0"/>
            <a:cs typeface="Calibri" panose="020F0502020204030204" pitchFamily="34" charset="0"/>
          </a:endParaRPr>
        </a:p>
      </dgm:t>
    </dgm:pt>
    <dgm:pt modelId="{523C4936-B29B-4AD3-85F1-0C28C1EEFDE3}">
      <dgm:prSet custT="1"/>
      <dgm:spPr>
        <a:solidFill>
          <a:srgbClr val="7EA3AF"/>
        </a:solidFill>
      </dgm:spPr>
      <dgm:t>
        <a:bodyPr/>
        <a:lstStyle/>
        <a:p>
          <a:r>
            <a:rPr lang="cs-CZ" sz="1800" b="1">
              <a:latin typeface="Calibri" panose="020F0502020204030204" pitchFamily="34" charset="0"/>
              <a:cs typeface="Calibri" panose="020F0502020204030204" pitchFamily="34" charset="0"/>
            </a:rPr>
            <a:t>Brand image</a:t>
          </a:r>
        </a:p>
      </dgm:t>
    </dgm:pt>
    <dgm:pt modelId="{95C2F779-3A3D-4FD3-A779-1E9526CD782E}" type="parTrans" cxnId="{3210A712-3F60-40C0-9763-86C939256801}">
      <dgm:prSet/>
      <dgm:spPr/>
      <dgm:t>
        <a:bodyPr/>
        <a:lstStyle/>
        <a:p>
          <a:endParaRPr lang="cs-CZ" sz="1600">
            <a:latin typeface="Calibri" panose="020F0502020204030204" pitchFamily="34" charset="0"/>
            <a:cs typeface="Calibri" panose="020F0502020204030204" pitchFamily="34" charset="0"/>
          </a:endParaRPr>
        </a:p>
      </dgm:t>
    </dgm:pt>
    <dgm:pt modelId="{512E9DD4-8BF5-4F72-A7B5-43ED4C8D9D7E}" type="sibTrans" cxnId="{3210A712-3F60-40C0-9763-86C939256801}">
      <dgm:prSet/>
      <dgm:spPr/>
      <dgm:t>
        <a:bodyPr/>
        <a:lstStyle/>
        <a:p>
          <a:endParaRPr lang="cs-CZ" sz="1600">
            <a:latin typeface="Calibri" panose="020F0502020204030204" pitchFamily="34" charset="0"/>
            <a:cs typeface="Calibri" panose="020F0502020204030204" pitchFamily="34" charset="0"/>
          </a:endParaRPr>
        </a:p>
      </dgm:t>
    </dgm:pt>
    <dgm:pt modelId="{B8304081-A2FA-4B25-BF73-36372173594B}">
      <dgm:prSet custT="1"/>
      <dgm:spPr>
        <a:solidFill>
          <a:srgbClr val="BFD1D7">
            <a:alpha val="89804"/>
          </a:srgbClr>
        </a:solidFill>
      </dgm:spPr>
      <dgm:t>
        <a:bodyPr/>
        <a:lstStyle/>
        <a:p>
          <a:pPr>
            <a:buNone/>
          </a:pPr>
          <a:r>
            <a:rPr lang="cs-CZ" sz="1600" dirty="0" err="1">
              <a:latin typeface="Calibri" panose="020F0502020204030204" pitchFamily="34" charset="0"/>
              <a:cs typeface="Calibri" panose="020F0502020204030204" pitchFamily="34" charset="0"/>
            </a:rPr>
            <a:t>the</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actual</a:t>
          </a:r>
          <a:r>
            <a:rPr lang="cs-CZ" sz="1600" dirty="0">
              <a:latin typeface="Calibri" panose="020F0502020204030204" pitchFamily="34" charset="0"/>
              <a:cs typeface="Calibri" panose="020F0502020204030204" pitchFamily="34" charset="0"/>
            </a:rPr>
            <a:t> image in </a:t>
          </a:r>
          <a:r>
            <a:rPr lang="cs-CZ" sz="1600" dirty="0" err="1">
              <a:latin typeface="Calibri" panose="020F0502020204030204" pitchFamily="34" charset="0"/>
              <a:cs typeface="Calibri" panose="020F0502020204030204" pitchFamily="34" charset="0"/>
            </a:rPr>
            <a:t>the</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minds</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of</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the</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consumers</a:t>
          </a:r>
          <a:endParaRPr lang="cs-CZ" sz="1600" dirty="0">
            <a:latin typeface="Calibri" panose="020F0502020204030204" pitchFamily="34" charset="0"/>
            <a:cs typeface="Calibri" panose="020F0502020204030204" pitchFamily="34" charset="0"/>
          </a:endParaRPr>
        </a:p>
      </dgm:t>
    </dgm:pt>
    <dgm:pt modelId="{F738B37D-8BC4-4017-8F7A-FE2E3EA22E0E}" type="parTrans" cxnId="{71BEED41-1AF3-4B9C-B35A-19E48D851283}">
      <dgm:prSet/>
      <dgm:spPr/>
      <dgm:t>
        <a:bodyPr/>
        <a:lstStyle/>
        <a:p>
          <a:endParaRPr lang="cs-CZ" sz="1600">
            <a:latin typeface="Calibri" panose="020F0502020204030204" pitchFamily="34" charset="0"/>
            <a:cs typeface="Calibri" panose="020F0502020204030204" pitchFamily="34" charset="0"/>
          </a:endParaRPr>
        </a:p>
      </dgm:t>
    </dgm:pt>
    <dgm:pt modelId="{68FBAC35-3953-4651-B5F3-08DF80F36E7C}" type="sibTrans" cxnId="{71BEED41-1AF3-4B9C-B35A-19E48D851283}">
      <dgm:prSet/>
      <dgm:spPr/>
      <dgm:t>
        <a:bodyPr/>
        <a:lstStyle/>
        <a:p>
          <a:endParaRPr lang="cs-CZ" sz="1600">
            <a:latin typeface="Calibri" panose="020F0502020204030204" pitchFamily="34" charset="0"/>
            <a:cs typeface="Calibri" panose="020F0502020204030204" pitchFamily="34" charset="0"/>
          </a:endParaRPr>
        </a:p>
      </dgm:t>
    </dgm:pt>
    <dgm:pt modelId="{001D85FB-D460-4557-878E-BED36DAF42D3}">
      <dgm:prSet custT="1"/>
      <dgm:spPr>
        <a:solidFill>
          <a:srgbClr val="9DC1B7"/>
        </a:solidFill>
      </dgm:spPr>
      <dgm:t>
        <a:bodyPr/>
        <a:lstStyle/>
        <a:p>
          <a:r>
            <a:rPr lang="cs-CZ" sz="1800" b="1">
              <a:latin typeface="Calibri" panose="020F0502020204030204" pitchFamily="34" charset="0"/>
              <a:cs typeface="Calibri" panose="020F0502020204030204" pitchFamily="34" charset="0"/>
            </a:rPr>
            <a:t>Brand positioning</a:t>
          </a:r>
        </a:p>
      </dgm:t>
    </dgm:pt>
    <dgm:pt modelId="{EE74620E-6742-4639-A116-DEF0D62EEF3E}" type="parTrans" cxnId="{BB60164B-675B-4806-8D19-87A76CC83E6D}">
      <dgm:prSet/>
      <dgm:spPr/>
      <dgm:t>
        <a:bodyPr/>
        <a:lstStyle/>
        <a:p>
          <a:endParaRPr lang="cs-CZ" sz="1600">
            <a:latin typeface="Calibri" panose="020F0502020204030204" pitchFamily="34" charset="0"/>
            <a:cs typeface="Calibri" panose="020F0502020204030204" pitchFamily="34" charset="0"/>
          </a:endParaRPr>
        </a:p>
      </dgm:t>
    </dgm:pt>
    <dgm:pt modelId="{1EC41153-115A-4590-BDEC-333ECEDA9C98}" type="sibTrans" cxnId="{BB60164B-675B-4806-8D19-87A76CC83E6D}">
      <dgm:prSet/>
      <dgm:spPr/>
      <dgm:t>
        <a:bodyPr/>
        <a:lstStyle/>
        <a:p>
          <a:endParaRPr lang="cs-CZ" sz="1600">
            <a:latin typeface="Calibri" panose="020F0502020204030204" pitchFamily="34" charset="0"/>
            <a:cs typeface="Calibri" panose="020F0502020204030204" pitchFamily="34" charset="0"/>
          </a:endParaRPr>
        </a:p>
      </dgm:t>
    </dgm:pt>
    <dgm:pt modelId="{A6201987-0320-4F58-9DEF-19A97D4BF320}">
      <dgm:prSet custT="1"/>
      <dgm:spPr>
        <a:solidFill>
          <a:srgbClr val="C7DBD5">
            <a:alpha val="89804"/>
          </a:srgbClr>
        </a:solidFill>
      </dgm:spPr>
      <dgm:t>
        <a:bodyPr/>
        <a:lstStyle/>
        <a:p>
          <a:pPr algn="l">
            <a:buNone/>
          </a:pP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the</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strategy</a:t>
          </a:r>
          <a:r>
            <a:rPr lang="cs-CZ" sz="1600" dirty="0">
              <a:latin typeface="Calibri" panose="020F0502020204030204" pitchFamily="34" charset="0"/>
              <a:cs typeface="Calibri" panose="020F0502020204030204" pitchFamily="34" charset="0"/>
            </a:rPr>
            <a:t> by </a:t>
          </a:r>
          <a:r>
            <a:rPr lang="cs-CZ" sz="1600" dirty="0" err="1">
              <a:latin typeface="Calibri" panose="020F0502020204030204" pitchFamily="34" charset="0"/>
              <a:cs typeface="Calibri" panose="020F0502020204030204" pitchFamily="34" charset="0"/>
            </a:rPr>
            <a:t>organisations</a:t>
          </a:r>
          <a:r>
            <a:rPr lang="cs-CZ" sz="1600" dirty="0">
              <a:latin typeface="Calibri" panose="020F0502020204030204" pitchFamily="34" charset="0"/>
              <a:cs typeface="Calibri" panose="020F0502020204030204" pitchFamily="34" charset="0"/>
            </a:rPr>
            <a:t> to </a:t>
          </a:r>
          <a:r>
            <a:rPr lang="cs-CZ" sz="1600" dirty="0" err="1">
              <a:latin typeface="Calibri" panose="020F0502020204030204" pitchFamily="34" charset="0"/>
              <a:cs typeface="Calibri" panose="020F0502020204030204" pitchFamily="34" charset="0"/>
            </a:rPr>
            <a:t>decrease</a:t>
          </a:r>
          <a:r>
            <a:rPr lang="cs-CZ" sz="1600" dirty="0">
              <a:latin typeface="Calibri" panose="020F0502020204030204" pitchFamily="34" charset="0"/>
              <a:cs typeface="Calibri" panose="020F0502020204030204" pitchFamily="34" charset="0"/>
            </a:rPr>
            <a:t> a gap </a:t>
          </a:r>
          <a:r>
            <a:rPr lang="cs-CZ" sz="1600" dirty="0" err="1">
              <a:latin typeface="Calibri" panose="020F0502020204030204" pitchFamily="34" charset="0"/>
              <a:cs typeface="Calibri" panose="020F0502020204030204" pitchFamily="34" charset="0"/>
            </a:rPr>
            <a:t>between</a:t>
          </a:r>
          <a:r>
            <a:rPr lang="cs-CZ" sz="1600" dirty="0">
              <a:latin typeface="Calibri" panose="020F0502020204030204" pitchFamily="34" charset="0"/>
              <a:cs typeface="Calibri" panose="020F0502020204030204" pitchFamily="34" charset="0"/>
            </a:rPr>
            <a:t> </a:t>
          </a:r>
          <a:r>
            <a:rPr lang="cs-CZ" sz="1600" dirty="0" err="1">
              <a:latin typeface="Calibri" panose="020F0502020204030204" pitchFamily="34" charset="0"/>
              <a:cs typeface="Calibri" panose="020F0502020204030204" pitchFamily="34" charset="0"/>
            </a:rPr>
            <a:t>brand</a:t>
          </a:r>
          <a:r>
            <a:rPr lang="cs-CZ" sz="1600" dirty="0">
              <a:latin typeface="Calibri" panose="020F0502020204030204" pitchFamily="34" charset="0"/>
              <a:cs typeface="Calibri" panose="020F0502020204030204" pitchFamily="34" charset="0"/>
            </a:rPr>
            <a:t> identity and </a:t>
          </a:r>
          <a:r>
            <a:rPr lang="cs-CZ" sz="1600" dirty="0" err="1">
              <a:latin typeface="Calibri" panose="020F0502020204030204" pitchFamily="34" charset="0"/>
              <a:cs typeface="Calibri" panose="020F0502020204030204" pitchFamily="34" charset="0"/>
            </a:rPr>
            <a:t>brand</a:t>
          </a:r>
          <a:r>
            <a:rPr lang="cs-CZ" sz="1600" dirty="0">
              <a:latin typeface="Calibri" panose="020F0502020204030204" pitchFamily="34" charset="0"/>
              <a:cs typeface="Calibri" panose="020F0502020204030204" pitchFamily="34" charset="0"/>
            </a:rPr>
            <a:t> image (</a:t>
          </a:r>
          <a:r>
            <a:rPr lang="cs-CZ" sz="1600" dirty="0" err="1">
              <a:latin typeface="Calibri" panose="020F0502020204030204" pitchFamily="34" charset="0"/>
              <a:cs typeface="Calibri" panose="020F0502020204030204" pitchFamily="34" charset="0"/>
            </a:rPr>
            <a:t>Pike</a:t>
          </a:r>
          <a:r>
            <a:rPr lang="cs-CZ" sz="1600" dirty="0">
              <a:latin typeface="Calibri" panose="020F0502020204030204" pitchFamily="34" charset="0"/>
              <a:cs typeface="Calibri" panose="020F0502020204030204" pitchFamily="34" charset="0"/>
            </a:rPr>
            <a:t>, 1996)</a:t>
          </a:r>
        </a:p>
      </dgm:t>
    </dgm:pt>
    <dgm:pt modelId="{AA4E80B3-68F4-48DF-8C02-B9D35620C330}" type="parTrans" cxnId="{3A7B0210-24C2-44BF-A960-3823B631EC06}">
      <dgm:prSet/>
      <dgm:spPr/>
      <dgm:t>
        <a:bodyPr/>
        <a:lstStyle/>
        <a:p>
          <a:endParaRPr lang="cs-CZ" sz="1600">
            <a:latin typeface="Calibri" panose="020F0502020204030204" pitchFamily="34" charset="0"/>
            <a:cs typeface="Calibri" panose="020F0502020204030204" pitchFamily="34" charset="0"/>
          </a:endParaRPr>
        </a:p>
      </dgm:t>
    </dgm:pt>
    <dgm:pt modelId="{D3DC3CBB-A83A-47E6-A1D3-BF5CB6DC0B98}" type="sibTrans" cxnId="{3A7B0210-24C2-44BF-A960-3823B631EC06}">
      <dgm:prSet/>
      <dgm:spPr/>
      <dgm:t>
        <a:bodyPr/>
        <a:lstStyle/>
        <a:p>
          <a:endParaRPr lang="cs-CZ" sz="1600">
            <a:latin typeface="Calibri" panose="020F0502020204030204" pitchFamily="34" charset="0"/>
            <a:cs typeface="Calibri" panose="020F0502020204030204" pitchFamily="34" charset="0"/>
          </a:endParaRPr>
        </a:p>
      </dgm:t>
    </dgm:pt>
    <dgm:pt modelId="{76D1F7F5-88C4-4E57-808C-71D769F89C60}" type="pres">
      <dgm:prSet presAssocID="{B1C47994-73B8-4A7A-BE89-D37F28973BB2}" presName="Name0" presStyleCnt="0">
        <dgm:presLayoutVars>
          <dgm:dir/>
          <dgm:animLvl val="lvl"/>
          <dgm:resizeHandles val="exact"/>
        </dgm:presLayoutVars>
      </dgm:prSet>
      <dgm:spPr/>
    </dgm:pt>
    <dgm:pt modelId="{DD0372E1-CA9B-4E3E-8889-F08B3EA0EB9A}" type="pres">
      <dgm:prSet presAssocID="{96DD7564-5CC0-42B9-838E-376B43155A32}" presName="linNode" presStyleCnt="0"/>
      <dgm:spPr/>
    </dgm:pt>
    <dgm:pt modelId="{D436459F-D53C-4CAC-96E4-D99E3F4A13E6}" type="pres">
      <dgm:prSet presAssocID="{96DD7564-5CC0-42B9-838E-376B43155A32}" presName="parentText" presStyleLbl="node1" presStyleIdx="0" presStyleCnt="3">
        <dgm:presLayoutVars>
          <dgm:chMax val="1"/>
          <dgm:bulletEnabled val="1"/>
        </dgm:presLayoutVars>
      </dgm:prSet>
      <dgm:spPr/>
    </dgm:pt>
    <dgm:pt modelId="{6C4E41B2-161D-4871-B5DB-BC4908171311}" type="pres">
      <dgm:prSet presAssocID="{96DD7564-5CC0-42B9-838E-376B43155A32}" presName="descendantText" presStyleLbl="alignAccFollowNode1" presStyleIdx="0" presStyleCnt="3">
        <dgm:presLayoutVars>
          <dgm:bulletEnabled val="1"/>
        </dgm:presLayoutVars>
      </dgm:prSet>
      <dgm:spPr/>
    </dgm:pt>
    <dgm:pt modelId="{DE1BF505-44F8-447A-844E-75FB449826EE}" type="pres">
      <dgm:prSet presAssocID="{0893D946-1C5E-47F5-A35F-8FD4170DD1BF}" presName="sp" presStyleCnt="0"/>
      <dgm:spPr/>
    </dgm:pt>
    <dgm:pt modelId="{4714A704-B022-4016-B093-7C604B252E39}" type="pres">
      <dgm:prSet presAssocID="{523C4936-B29B-4AD3-85F1-0C28C1EEFDE3}" presName="linNode" presStyleCnt="0"/>
      <dgm:spPr/>
    </dgm:pt>
    <dgm:pt modelId="{F543453F-7435-4E16-B71E-39E6488AAD6D}" type="pres">
      <dgm:prSet presAssocID="{523C4936-B29B-4AD3-85F1-0C28C1EEFDE3}" presName="parentText" presStyleLbl="node1" presStyleIdx="1" presStyleCnt="3">
        <dgm:presLayoutVars>
          <dgm:chMax val="1"/>
          <dgm:bulletEnabled val="1"/>
        </dgm:presLayoutVars>
      </dgm:prSet>
      <dgm:spPr/>
    </dgm:pt>
    <dgm:pt modelId="{FC27899C-9557-4A1F-93F5-D8D92C143043}" type="pres">
      <dgm:prSet presAssocID="{523C4936-B29B-4AD3-85F1-0C28C1EEFDE3}" presName="descendantText" presStyleLbl="alignAccFollowNode1" presStyleIdx="1" presStyleCnt="3">
        <dgm:presLayoutVars>
          <dgm:bulletEnabled val="1"/>
        </dgm:presLayoutVars>
      </dgm:prSet>
      <dgm:spPr/>
    </dgm:pt>
    <dgm:pt modelId="{206AE030-1159-4399-BC7A-E2A6307D079B}" type="pres">
      <dgm:prSet presAssocID="{512E9DD4-8BF5-4F72-A7B5-43ED4C8D9D7E}" presName="sp" presStyleCnt="0"/>
      <dgm:spPr/>
    </dgm:pt>
    <dgm:pt modelId="{FB3369DF-DD2C-46F7-94E4-685028B994AC}" type="pres">
      <dgm:prSet presAssocID="{001D85FB-D460-4557-878E-BED36DAF42D3}" presName="linNode" presStyleCnt="0"/>
      <dgm:spPr/>
    </dgm:pt>
    <dgm:pt modelId="{570D63FA-4D02-42BB-9F13-CA3E46D129DA}" type="pres">
      <dgm:prSet presAssocID="{001D85FB-D460-4557-878E-BED36DAF42D3}" presName="parentText" presStyleLbl="node1" presStyleIdx="2" presStyleCnt="3">
        <dgm:presLayoutVars>
          <dgm:chMax val="1"/>
          <dgm:bulletEnabled val="1"/>
        </dgm:presLayoutVars>
      </dgm:prSet>
      <dgm:spPr/>
    </dgm:pt>
    <dgm:pt modelId="{D75E0D5B-7BFE-49AD-978B-F8103999B3F2}" type="pres">
      <dgm:prSet presAssocID="{001D85FB-D460-4557-878E-BED36DAF42D3}" presName="descendantText" presStyleLbl="alignAccFollowNode1" presStyleIdx="2" presStyleCnt="3" custLinFactNeighborX="-5112">
        <dgm:presLayoutVars>
          <dgm:bulletEnabled val="1"/>
        </dgm:presLayoutVars>
      </dgm:prSet>
      <dgm:spPr/>
    </dgm:pt>
  </dgm:ptLst>
  <dgm:cxnLst>
    <dgm:cxn modelId="{3A7B0210-24C2-44BF-A960-3823B631EC06}" srcId="{001D85FB-D460-4557-878E-BED36DAF42D3}" destId="{A6201987-0320-4F58-9DEF-19A97D4BF320}" srcOrd="0" destOrd="0" parTransId="{AA4E80B3-68F4-48DF-8C02-B9D35620C330}" sibTransId="{D3DC3CBB-A83A-47E6-A1D3-BF5CB6DC0B98}"/>
    <dgm:cxn modelId="{3210A712-3F60-40C0-9763-86C939256801}" srcId="{B1C47994-73B8-4A7A-BE89-D37F28973BB2}" destId="{523C4936-B29B-4AD3-85F1-0C28C1EEFDE3}" srcOrd="1" destOrd="0" parTransId="{95C2F779-3A3D-4FD3-A779-1E9526CD782E}" sibTransId="{512E9DD4-8BF5-4F72-A7B5-43ED4C8D9D7E}"/>
    <dgm:cxn modelId="{EA28E617-B05F-436A-B6BE-6BE8239AC095}" type="presOf" srcId="{523C4936-B29B-4AD3-85F1-0C28C1EEFDE3}" destId="{F543453F-7435-4E16-B71E-39E6488AAD6D}" srcOrd="0" destOrd="0" presId="urn:microsoft.com/office/officeart/2005/8/layout/vList5"/>
    <dgm:cxn modelId="{8E4A3118-0371-4646-825D-A38CBB8168AD}" type="presOf" srcId="{96DD7564-5CC0-42B9-838E-376B43155A32}" destId="{D436459F-D53C-4CAC-96E4-D99E3F4A13E6}" srcOrd="0" destOrd="0" presId="urn:microsoft.com/office/officeart/2005/8/layout/vList5"/>
    <dgm:cxn modelId="{7A03323B-4C1B-44EF-B0D8-9EE2F86EC6B8}" type="presOf" srcId="{B1C47994-73B8-4A7A-BE89-D37F28973BB2}" destId="{76D1F7F5-88C4-4E57-808C-71D769F89C60}" srcOrd="0" destOrd="0" presId="urn:microsoft.com/office/officeart/2005/8/layout/vList5"/>
    <dgm:cxn modelId="{71BEED41-1AF3-4B9C-B35A-19E48D851283}" srcId="{523C4936-B29B-4AD3-85F1-0C28C1EEFDE3}" destId="{B8304081-A2FA-4B25-BF73-36372173594B}" srcOrd="0" destOrd="0" parTransId="{F738B37D-8BC4-4017-8F7A-FE2E3EA22E0E}" sibTransId="{68FBAC35-3953-4651-B5F3-08DF80F36E7C}"/>
    <dgm:cxn modelId="{BB60164B-675B-4806-8D19-87A76CC83E6D}" srcId="{B1C47994-73B8-4A7A-BE89-D37F28973BB2}" destId="{001D85FB-D460-4557-878E-BED36DAF42D3}" srcOrd="2" destOrd="0" parTransId="{EE74620E-6742-4639-A116-DEF0D62EEF3E}" sibTransId="{1EC41153-115A-4590-BDEC-333ECEDA9C98}"/>
    <dgm:cxn modelId="{177D224B-3BD4-4E1D-A379-A407D9E69649}" srcId="{B1C47994-73B8-4A7A-BE89-D37F28973BB2}" destId="{96DD7564-5CC0-42B9-838E-376B43155A32}" srcOrd="0" destOrd="0" parTransId="{260786C7-A588-4FD0-BF44-344FEF0643E7}" sibTransId="{0893D946-1C5E-47F5-A35F-8FD4170DD1BF}"/>
    <dgm:cxn modelId="{BBA1889C-2DF5-4431-8507-2004B0EB69CC}" srcId="{96DD7564-5CC0-42B9-838E-376B43155A32}" destId="{1D15FBF9-F555-4D83-8C0E-C7A1A38FA9EC}" srcOrd="0" destOrd="0" parTransId="{5BACD5C6-B6C8-4E48-B8BB-A35FEE4FFCA2}" sibTransId="{AFAA252B-E6C3-4A19-AB99-EF8BF7D9B56E}"/>
    <dgm:cxn modelId="{EEBA8FC0-29A3-4316-933A-404EC67DF9AF}" type="presOf" srcId="{001D85FB-D460-4557-878E-BED36DAF42D3}" destId="{570D63FA-4D02-42BB-9F13-CA3E46D129DA}" srcOrd="0" destOrd="0" presId="urn:microsoft.com/office/officeart/2005/8/layout/vList5"/>
    <dgm:cxn modelId="{0E165DC1-7687-4B6B-9953-4342FDAA19C9}" type="presOf" srcId="{A6201987-0320-4F58-9DEF-19A97D4BF320}" destId="{D75E0D5B-7BFE-49AD-978B-F8103999B3F2}" srcOrd="0" destOrd="0" presId="urn:microsoft.com/office/officeart/2005/8/layout/vList5"/>
    <dgm:cxn modelId="{E537E9C2-D009-40FA-B04D-F7554ADA2644}" type="presOf" srcId="{1D15FBF9-F555-4D83-8C0E-C7A1A38FA9EC}" destId="{6C4E41B2-161D-4871-B5DB-BC4908171311}" srcOrd="0" destOrd="0" presId="urn:microsoft.com/office/officeart/2005/8/layout/vList5"/>
    <dgm:cxn modelId="{E22BF7D9-4226-486B-AE27-3071AD545AF4}" type="presOf" srcId="{B8304081-A2FA-4B25-BF73-36372173594B}" destId="{FC27899C-9557-4A1F-93F5-D8D92C143043}" srcOrd="0" destOrd="0" presId="urn:microsoft.com/office/officeart/2005/8/layout/vList5"/>
    <dgm:cxn modelId="{7EDBF602-2222-46B3-AF9B-EE6D1E80C2E4}" type="presParOf" srcId="{76D1F7F5-88C4-4E57-808C-71D769F89C60}" destId="{DD0372E1-CA9B-4E3E-8889-F08B3EA0EB9A}" srcOrd="0" destOrd="0" presId="urn:microsoft.com/office/officeart/2005/8/layout/vList5"/>
    <dgm:cxn modelId="{1722EEE3-36FE-4BE3-83C7-550CC05CC2C0}" type="presParOf" srcId="{DD0372E1-CA9B-4E3E-8889-F08B3EA0EB9A}" destId="{D436459F-D53C-4CAC-96E4-D99E3F4A13E6}" srcOrd="0" destOrd="0" presId="urn:microsoft.com/office/officeart/2005/8/layout/vList5"/>
    <dgm:cxn modelId="{24EC5581-2598-4778-9745-A535C1451259}" type="presParOf" srcId="{DD0372E1-CA9B-4E3E-8889-F08B3EA0EB9A}" destId="{6C4E41B2-161D-4871-B5DB-BC4908171311}" srcOrd="1" destOrd="0" presId="urn:microsoft.com/office/officeart/2005/8/layout/vList5"/>
    <dgm:cxn modelId="{2CB9DB12-A0BF-4D1A-9188-C21BC9E182DE}" type="presParOf" srcId="{76D1F7F5-88C4-4E57-808C-71D769F89C60}" destId="{DE1BF505-44F8-447A-844E-75FB449826EE}" srcOrd="1" destOrd="0" presId="urn:microsoft.com/office/officeart/2005/8/layout/vList5"/>
    <dgm:cxn modelId="{BF1CEA02-3170-4519-A5C4-E7B883A3B054}" type="presParOf" srcId="{76D1F7F5-88C4-4E57-808C-71D769F89C60}" destId="{4714A704-B022-4016-B093-7C604B252E39}" srcOrd="2" destOrd="0" presId="urn:microsoft.com/office/officeart/2005/8/layout/vList5"/>
    <dgm:cxn modelId="{C144D0EF-6406-4E43-873C-C885A2029DFA}" type="presParOf" srcId="{4714A704-B022-4016-B093-7C604B252E39}" destId="{F543453F-7435-4E16-B71E-39E6488AAD6D}" srcOrd="0" destOrd="0" presId="urn:microsoft.com/office/officeart/2005/8/layout/vList5"/>
    <dgm:cxn modelId="{01313E25-E66C-494D-A76B-22DBC7D8F50B}" type="presParOf" srcId="{4714A704-B022-4016-B093-7C604B252E39}" destId="{FC27899C-9557-4A1F-93F5-D8D92C143043}" srcOrd="1" destOrd="0" presId="urn:microsoft.com/office/officeart/2005/8/layout/vList5"/>
    <dgm:cxn modelId="{9E418626-E66E-4A2F-8EA3-AF24F37309C1}" type="presParOf" srcId="{76D1F7F5-88C4-4E57-808C-71D769F89C60}" destId="{206AE030-1159-4399-BC7A-E2A6307D079B}" srcOrd="3" destOrd="0" presId="urn:microsoft.com/office/officeart/2005/8/layout/vList5"/>
    <dgm:cxn modelId="{D716A537-4B91-408D-B467-2F581E80C499}" type="presParOf" srcId="{76D1F7F5-88C4-4E57-808C-71D769F89C60}" destId="{FB3369DF-DD2C-46F7-94E4-685028B994AC}" srcOrd="4" destOrd="0" presId="urn:microsoft.com/office/officeart/2005/8/layout/vList5"/>
    <dgm:cxn modelId="{6D27390F-DC4C-47F9-B563-6FB104C21A21}" type="presParOf" srcId="{FB3369DF-DD2C-46F7-94E4-685028B994AC}" destId="{570D63FA-4D02-42BB-9F13-CA3E46D129DA}" srcOrd="0" destOrd="0" presId="urn:microsoft.com/office/officeart/2005/8/layout/vList5"/>
    <dgm:cxn modelId="{778509C3-F29A-456B-8A7C-3C9B9E2758C8}" type="presParOf" srcId="{FB3369DF-DD2C-46F7-94E4-685028B994AC}" destId="{D75E0D5B-7BFE-49AD-978B-F8103999B3F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606D29-B76E-4B65-A234-D60C416429E5}" type="doc">
      <dgm:prSet loTypeId="urn:microsoft.com/office/officeart/2016/7/layout/HorizontalActionList" loCatId="List" qsTypeId="urn:microsoft.com/office/officeart/2005/8/quickstyle/simple1" qsCatId="simple" csTypeId="urn:microsoft.com/office/officeart/2005/8/colors/colorful2" csCatId="colorful" phldr="1"/>
      <dgm:spPr/>
      <dgm:t>
        <a:bodyPr/>
        <a:lstStyle/>
        <a:p>
          <a:endParaRPr lang="en-US"/>
        </a:p>
      </dgm:t>
    </dgm:pt>
    <dgm:pt modelId="{8C65221E-8FFD-4CC7-A70C-A3E209387ACB}">
      <dgm:prSet/>
      <dgm:spPr/>
      <dgm:t>
        <a:bodyPr/>
        <a:lstStyle/>
        <a:p>
          <a:r>
            <a:rPr lang="en-US">
              <a:latin typeface="Calibri" panose="020F0502020204030204" pitchFamily="34" charset="0"/>
              <a:cs typeface="Calibri" panose="020F0502020204030204" pitchFamily="34" charset="0"/>
            </a:rPr>
            <a:t>Understanding</a:t>
          </a:r>
        </a:p>
      </dgm:t>
    </dgm:pt>
    <dgm:pt modelId="{86BAF5A8-7B44-4D84-9D3B-78B7A8423649}" type="parTrans" cxnId="{A5D12CE3-4C28-4FF5-88F2-7EC100C934A8}">
      <dgm:prSet/>
      <dgm:spPr/>
      <dgm:t>
        <a:bodyPr/>
        <a:lstStyle/>
        <a:p>
          <a:endParaRPr lang="en-US">
            <a:latin typeface="Calibri" panose="020F0502020204030204" pitchFamily="34" charset="0"/>
            <a:cs typeface="Calibri" panose="020F0502020204030204" pitchFamily="34" charset="0"/>
          </a:endParaRPr>
        </a:p>
      </dgm:t>
    </dgm:pt>
    <dgm:pt modelId="{B05A3A1F-5D39-4D08-BDCE-CCE6A1BBDC03}" type="sibTrans" cxnId="{A5D12CE3-4C28-4FF5-88F2-7EC100C934A8}">
      <dgm:prSet/>
      <dgm:spPr/>
      <dgm:t>
        <a:bodyPr/>
        <a:lstStyle/>
        <a:p>
          <a:endParaRPr lang="en-US">
            <a:latin typeface="Calibri" panose="020F0502020204030204" pitchFamily="34" charset="0"/>
            <a:cs typeface="Calibri" panose="020F0502020204030204" pitchFamily="34" charset="0"/>
          </a:endParaRPr>
        </a:p>
      </dgm:t>
    </dgm:pt>
    <dgm:pt modelId="{EEEE6530-D7FB-42B1-9AEB-5FDB640A2271}">
      <dgm:prSet/>
      <dgm:spPr/>
      <dgm:t>
        <a:bodyPr/>
        <a:lstStyle/>
        <a:p>
          <a:pPr algn="ctr"/>
          <a:r>
            <a:rPr lang="en-US" dirty="0">
              <a:latin typeface="Calibri" panose="020F0502020204030204" pitchFamily="34" charset="0"/>
              <a:cs typeface="Calibri" panose="020F0502020204030204" pitchFamily="34" charset="0"/>
            </a:rPr>
            <a:t>visitors’ needs, expectations and interpretation preferences to keep them engaged</a:t>
          </a:r>
        </a:p>
      </dgm:t>
    </dgm:pt>
    <dgm:pt modelId="{ED37E132-C4DD-4044-86A2-9BFE4D20714C}" type="parTrans" cxnId="{C90AE472-1E25-480B-8003-2DD42E759807}">
      <dgm:prSet/>
      <dgm:spPr/>
      <dgm:t>
        <a:bodyPr/>
        <a:lstStyle/>
        <a:p>
          <a:endParaRPr lang="en-US">
            <a:latin typeface="Calibri" panose="020F0502020204030204" pitchFamily="34" charset="0"/>
            <a:cs typeface="Calibri" panose="020F0502020204030204" pitchFamily="34" charset="0"/>
          </a:endParaRPr>
        </a:p>
      </dgm:t>
    </dgm:pt>
    <dgm:pt modelId="{0C07B6D5-F232-40D7-8D71-12D049FF1AC7}" type="sibTrans" cxnId="{C90AE472-1E25-480B-8003-2DD42E759807}">
      <dgm:prSet/>
      <dgm:spPr/>
      <dgm:t>
        <a:bodyPr/>
        <a:lstStyle/>
        <a:p>
          <a:endParaRPr lang="en-US">
            <a:latin typeface="Calibri" panose="020F0502020204030204" pitchFamily="34" charset="0"/>
            <a:cs typeface="Calibri" panose="020F0502020204030204" pitchFamily="34" charset="0"/>
          </a:endParaRPr>
        </a:p>
      </dgm:t>
    </dgm:pt>
    <dgm:pt modelId="{1E5076F7-1A0C-452F-A05D-5F3D9F610166}">
      <dgm:prSet/>
      <dgm:spPr/>
      <dgm:t>
        <a:bodyPr/>
        <a:lstStyle/>
        <a:p>
          <a:r>
            <a:rPr lang="en-US">
              <a:latin typeface="Calibri" panose="020F0502020204030204" pitchFamily="34" charset="0"/>
              <a:cs typeface="Calibri" panose="020F0502020204030204" pitchFamily="34" charset="0"/>
            </a:rPr>
            <a:t>Exploring</a:t>
          </a:r>
        </a:p>
      </dgm:t>
    </dgm:pt>
    <dgm:pt modelId="{79AD733E-FDA9-4AEA-A31E-47A95E0C02AE}" type="parTrans" cxnId="{46CB8B58-C539-4651-A1D6-772F106E4116}">
      <dgm:prSet/>
      <dgm:spPr/>
      <dgm:t>
        <a:bodyPr/>
        <a:lstStyle/>
        <a:p>
          <a:endParaRPr lang="en-US">
            <a:latin typeface="Calibri" panose="020F0502020204030204" pitchFamily="34" charset="0"/>
            <a:cs typeface="Calibri" panose="020F0502020204030204" pitchFamily="34" charset="0"/>
          </a:endParaRPr>
        </a:p>
      </dgm:t>
    </dgm:pt>
    <dgm:pt modelId="{9203566A-D1E9-4C58-A481-98D059999580}" type="sibTrans" cxnId="{46CB8B58-C539-4651-A1D6-772F106E4116}">
      <dgm:prSet/>
      <dgm:spPr/>
      <dgm:t>
        <a:bodyPr/>
        <a:lstStyle/>
        <a:p>
          <a:endParaRPr lang="en-US">
            <a:latin typeface="Calibri" panose="020F0502020204030204" pitchFamily="34" charset="0"/>
            <a:cs typeface="Calibri" panose="020F0502020204030204" pitchFamily="34" charset="0"/>
          </a:endParaRPr>
        </a:p>
      </dgm:t>
    </dgm:pt>
    <dgm:pt modelId="{8E623702-7E11-4C35-BA0C-8D0D3EAB77DC}">
      <dgm:prSet/>
      <dgm:spPr/>
      <dgm:t>
        <a:bodyPr/>
        <a:lstStyle/>
        <a:p>
          <a:pPr algn="ctr"/>
          <a:r>
            <a:rPr lang="en-US" dirty="0">
              <a:latin typeface="Calibri" panose="020F0502020204030204" pitchFamily="34" charset="0"/>
              <a:cs typeface="Calibri" panose="020F0502020204030204" pitchFamily="34" charset="0"/>
            </a:rPr>
            <a:t>how visitors create their own meanings of places and heritage over extended periods</a:t>
          </a:r>
        </a:p>
      </dgm:t>
    </dgm:pt>
    <dgm:pt modelId="{93A9860B-923E-4B7F-80CF-B5079DC0BE5C}" type="parTrans" cxnId="{D7D0811D-D71D-462F-BF01-B2DBD937D407}">
      <dgm:prSet/>
      <dgm:spPr/>
      <dgm:t>
        <a:bodyPr/>
        <a:lstStyle/>
        <a:p>
          <a:endParaRPr lang="en-US">
            <a:latin typeface="Calibri" panose="020F0502020204030204" pitchFamily="34" charset="0"/>
            <a:cs typeface="Calibri" panose="020F0502020204030204" pitchFamily="34" charset="0"/>
          </a:endParaRPr>
        </a:p>
      </dgm:t>
    </dgm:pt>
    <dgm:pt modelId="{F6958267-EC81-4BC8-BE75-93844517B360}" type="sibTrans" cxnId="{D7D0811D-D71D-462F-BF01-B2DBD937D407}">
      <dgm:prSet/>
      <dgm:spPr/>
      <dgm:t>
        <a:bodyPr/>
        <a:lstStyle/>
        <a:p>
          <a:endParaRPr lang="en-US">
            <a:latin typeface="Calibri" panose="020F0502020204030204" pitchFamily="34" charset="0"/>
            <a:cs typeface="Calibri" panose="020F0502020204030204" pitchFamily="34" charset="0"/>
          </a:endParaRPr>
        </a:p>
      </dgm:t>
    </dgm:pt>
    <dgm:pt modelId="{1D39979C-4642-4143-97D0-F5650C9141F6}">
      <dgm:prSet/>
      <dgm:spPr/>
      <dgm:t>
        <a:bodyPr/>
        <a:lstStyle/>
        <a:p>
          <a:r>
            <a:rPr lang="en-US">
              <a:latin typeface="Calibri" panose="020F0502020204030204" pitchFamily="34" charset="0"/>
              <a:cs typeface="Calibri" panose="020F0502020204030204" pitchFamily="34" charset="0"/>
            </a:rPr>
            <a:t>Measuring</a:t>
          </a:r>
        </a:p>
      </dgm:t>
    </dgm:pt>
    <dgm:pt modelId="{C003DF2C-6AE9-40D7-843A-A2D1E1F0DA53}" type="parTrans" cxnId="{D552BB6C-38E1-40FF-B3CF-8CC85434A635}">
      <dgm:prSet/>
      <dgm:spPr/>
      <dgm:t>
        <a:bodyPr/>
        <a:lstStyle/>
        <a:p>
          <a:endParaRPr lang="en-US">
            <a:latin typeface="Calibri" panose="020F0502020204030204" pitchFamily="34" charset="0"/>
            <a:cs typeface="Calibri" panose="020F0502020204030204" pitchFamily="34" charset="0"/>
          </a:endParaRPr>
        </a:p>
      </dgm:t>
    </dgm:pt>
    <dgm:pt modelId="{366B50FF-2621-4EE3-A2C4-BCBFF89D6BE1}" type="sibTrans" cxnId="{D552BB6C-38E1-40FF-B3CF-8CC85434A635}">
      <dgm:prSet/>
      <dgm:spPr/>
      <dgm:t>
        <a:bodyPr/>
        <a:lstStyle/>
        <a:p>
          <a:endParaRPr lang="en-US">
            <a:latin typeface="Calibri" panose="020F0502020204030204" pitchFamily="34" charset="0"/>
            <a:cs typeface="Calibri" panose="020F0502020204030204" pitchFamily="34" charset="0"/>
          </a:endParaRPr>
        </a:p>
      </dgm:t>
    </dgm:pt>
    <dgm:pt modelId="{0211CA9F-AE00-4490-86DC-58306EF7713D}">
      <dgm:prSet/>
      <dgm:spPr/>
      <dgm:t>
        <a:bodyPr/>
        <a:lstStyle/>
        <a:p>
          <a:pPr algn="ctr"/>
          <a:r>
            <a:rPr lang="en-US" dirty="0">
              <a:latin typeface="Calibri" panose="020F0502020204030204" pitchFamily="34" charset="0"/>
              <a:cs typeface="Calibri" panose="020F0502020204030204" pitchFamily="34" charset="0"/>
            </a:rPr>
            <a:t>the effectiveness of interpretation</a:t>
          </a:r>
        </a:p>
      </dgm:t>
    </dgm:pt>
    <dgm:pt modelId="{9F562082-F142-4353-B461-DC8B1E7FA966}" type="parTrans" cxnId="{5E1077E8-821E-4F59-A49D-24B694B179E8}">
      <dgm:prSet/>
      <dgm:spPr/>
      <dgm:t>
        <a:bodyPr/>
        <a:lstStyle/>
        <a:p>
          <a:endParaRPr lang="en-US">
            <a:latin typeface="Calibri" panose="020F0502020204030204" pitchFamily="34" charset="0"/>
            <a:cs typeface="Calibri" panose="020F0502020204030204" pitchFamily="34" charset="0"/>
          </a:endParaRPr>
        </a:p>
      </dgm:t>
    </dgm:pt>
    <dgm:pt modelId="{52D669E8-1EBC-4AD4-9B46-742070E48795}" type="sibTrans" cxnId="{5E1077E8-821E-4F59-A49D-24B694B179E8}">
      <dgm:prSet/>
      <dgm:spPr/>
      <dgm:t>
        <a:bodyPr/>
        <a:lstStyle/>
        <a:p>
          <a:endParaRPr lang="en-US">
            <a:latin typeface="Calibri" panose="020F0502020204030204" pitchFamily="34" charset="0"/>
            <a:cs typeface="Calibri" panose="020F0502020204030204" pitchFamily="34" charset="0"/>
          </a:endParaRPr>
        </a:p>
      </dgm:t>
    </dgm:pt>
    <dgm:pt modelId="{F527F5C5-E49F-4EC7-87BE-59D164487D50}" type="pres">
      <dgm:prSet presAssocID="{DA606D29-B76E-4B65-A234-D60C416429E5}" presName="Name0" presStyleCnt="0">
        <dgm:presLayoutVars>
          <dgm:dir/>
          <dgm:animLvl val="lvl"/>
          <dgm:resizeHandles val="exact"/>
        </dgm:presLayoutVars>
      </dgm:prSet>
      <dgm:spPr/>
    </dgm:pt>
    <dgm:pt modelId="{BB21B05E-3192-4F07-BB70-68337C4BC1B8}" type="pres">
      <dgm:prSet presAssocID="{8C65221E-8FFD-4CC7-A70C-A3E209387ACB}" presName="composite" presStyleCnt="0"/>
      <dgm:spPr/>
    </dgm:pt>
    <dgm:pt modelId="{53C962C6-D5AA-4B90-8269-5470E986F0EE}" type="pres">
      <dgm:prSet presAssocID="{8C65221E-8FFD-4CC7-A70C-A3E209387ACB}" presName="parTx" presStyleLbl="alignNode1" presStyleIdx="0" presStyleCnt="3">
        <dgm:presLayoutVars>
          <dgm:chMax val="0"/>
          <dgm:chPref val="0"/>
        </dgm:presLayoutVars>
      </dgm:prSet>
      <dgm:spPr/>
    </dgm:pt>
    <dgm:pt modelId="{BAA6DC1B-E204-4442-AD61-8B71F111E039}" type="pres">
      <dgm:prSet presAssocID="{8C65221E-8FFD-4CC7-A70C-A3E209387ACB}" presName="desTx" presStyleLbl="alignAccFollowNode1" presStyleIdx="0" presStyleCnt="3">
        <dgm:presLayoutVars/>
      </dgm:prSet>
      <dgm:spPr/>
    </dgm:pt>
    <dgm:pt modelId="{246FE981-3E55-48DE-9A74-FC918DEF0AC3}" type="pres">
      <dgm:prSet presAssocID="{B05A3A1F-5D39-4D08-BDCE-CCE6A1BBDC03}" presName="space" presStyleCnt="0"/>
      <dgm:spPr/>
    </dgm:pt>
    <dgm:pt modelId="{6FA199A0-72A4-462C-97DD-D1E74039C4ED}" type="pres">
      <dgm:prSet presAssocID="{1E5076F7-1A0C-452F-A05D-5F3D9F610166}" presName="composite" presStyleCnt="0"/>
      <dgm:spPr/>
    </dgm:pt>
    <dgm:pt modelId="{EFDBE246-AB1C-4C1A-BF4E-54AB9EB58F5D}" type="pres">
      <dgm:prSet presAssocID="{1E5076F7-1A0C-452F-A05D-5F3D9F610166}" presName="parTx" presStyleLbl="alignNode1" presStyleIdx="1" presStyleCnt="3">
        <dgm:presLayoutVars>
          <dgm:chMax val="0"/>
          <dgm:chPref val="0"/>
        </dgm:presLayoutVars>
      </dgm:prSet>
      <dgm:spPr/>
    </dgm:pt>
    <dgm:pt modelId="{CB230B93-7055-43A0-8E0A-7B53D79ADBF8}" type="pres">
      <dgm:prSet presAssocID="{1E5076F7-1A0C-452F-A05D-5F3D9F610166}" presName="desTx" presStyleLbl="alignAccFollowNode1" presStyleIdx="1" presStyleCnt="3">
        <dgm:presLayoutVars/>
      </dgm:prSet>
      <dgm:spPr/>
    </dgm:pt>
    <dgm:pt modelId="{4087108A-6C88-41A2-B91D-0977BD97E389}" type="pres">
      <dgm:prSet presAssocID="{9203566A-D1E9-4C58-A481-98D059999580}" presName="space" presStyleCnt="0"/>
      <dgm:spPr/>
    </dgm:pt>
    <dgm:pt modelId="{38DB38BE-CFA5-4017-BB4F-71BA12D22DF4}" type="pres">
      <dgm:prSet presAssocID="{1D39979C-4642-4143-97D0-F5650C9141F6}" presName="composite" presStyleCnt="0"/>
      <dgm:spPr/>
    </dgm:pt>
    <dgm:pt modelId="{2865F0DA-4D23-437E-A30B-B8186FBBF1F2}" type="pres">
      <dgm:prSet presAssocID="{1D39979C-4642-4143-97D0-F5650C9141F6}" presName="parTx" presStyleLbl="alignNode1" presStyleIdx="2" presStyleCnt="3">
        <dgm:presLayoutVars>
          <dgm:chMax val="0"/>
          <dgm:chPref val="0"/>
        </dgm:presLayoutVars>
      </dgm:prSet>
      <dgm:spPr/>
    </dgm:pt>
    <dgm:pt modelId="{A585E845-9213-4E35-AA74-0D88893CE1B4}" type="pres">
      <dgm:prSet presAssocID="{1D39979C-4642-4143-97D0-F5650C9141F6}" presName="desTx" presStyleLbl="alignAccFollowNode1" presStyleIdx="2" presStyleCnt="3">
        <dgm:presLayoutVars/>
      </dgm:prSet>
      <dgm:spPr/>
    </dgm:pt>
  </dgm:ptLst>
  <dgm:cxnLst>
    <dgm:cxn modelId="{F98C5A13-B68F-4285-BFE3-FDAA3C5E4C85}" type="presOf" srcId="{8C65221E-8FFD-4CC7-A70C-A3E209387ACB}" destId="{53C962C6-D5AA-4B90-8269-5470E986F0EE}" srcOrd="0" destOrd="0" presId="urn:microsoft.com/office/officeart/2016/7/layout/HorizontalActionList"/>
    <dgm:cxn modelId="{D7D0811D-D71D-462F-BF01-B2DBD937D407}" srcId="{1E5076F7-1A0C-452F-A05D-5F3D9F610166}" destId="{8E623702-7E11-4C35-BA0C-8D0D3EAB77DC}" srcOrd="0" destOrd="0" parTransId="{93A9860B-923E-4B7F-80CF-B5079DC0BE5C}" sibTransId="{F6958267-EC81-4BC8-BE75-93844517B360}"/>
    <dgm:cxn modelId="{D9226865-8C1C-4999-9813-55AEA1538FF7}" type="presOf" srcId="{DA606D29-B76E-4B65-A234-D60C416429E5}" destId="{F527F5C5-E49F-4EC7-87BE-59D164487D50}" srcOrd="0" destOrd="0" presId="urn:microsoft.com/office/officeart/2016/7/layout/HorizontalActionList"/>
    <dgm:cxn modelId="{D552BB6C-38E1-40FF-B3CF-8CC85434A635}" srcId="{DA606D29-B76E-4B65-A234-D60C416429E5}" destId="{1D39979C-4642-4143-97D0-F5650C9141F6}" srcOrd="2" destOrd="0" parTransId="{C003DF2C-6AE9-40D7-843A-A2D1E1F0DA53}" sibTransId="{366B50FF-2621-4EE3-A2C4-BCBFF89D6BE1}"/>
    <dgm:cxn modelId="{C90AE472-1E25-480B-8003-2DD42E759807}" srcId="{8C65221E-8FFD-4CC7-A70C-A3E209387ACB}" destId="{EEEE6530-D7FB-42B1-9AEB-5FDB640A2271}" srcOrd="0" destOrd="0" parTransId="{ED37E132-C4DD-4044-86A2-9BFE4D20714C}" sibTransId="{0C07B6D5-F232-40D7-8D71-12D049FF1AC7}"/>
    <dgm:cxn modelId="{87AA9174-1640-46E6-8562-3C66288F463A}" type="presOf" srcId="{1D39979C-4642-4143-97D0-F5650C9141F6}" destId="{2865F0DA-4D23-437E-A30B-B8186FBBF1F2}" srcOrd="0" destOrd="0" presId="urn:microsoft.com/office/officeart/2016/7/layout/HorizontalActionList"/>
    <dgm:cxn modelId="{46CB8B58-C539-4651-A1D6-772F106E4116}" srcId="{DA606D29-B76E-4B65-A234-D60C416429E5}" destId="{1E5076F7-1A0C-452F-A05D-5F3D9F610166}" srcOrd="1" destOrd="0" parTransId="{79AD733E-FDA9-4AEA-A31E-47A95E0C02AE}" sibTransId="{9203566A-D1E9-4C58-A481-98D059999580}"/>
    <dgm:cxn modelId="{EA473B5A-0E4D-478F-B162-B73B2A7220E1}" type="presOf" srcId="{0211CA9F-AE00-4490-86DC-58306EF7713D}" destId="{A585E845-9213-4E35-AA74-0D88893CE1B4}" srcOrd="0" destOrd="0" presId="urn:microsoft.com/office/officeart/2016/7/layout/HorizontalActionList"/>
    <dgm:cxn modelId="{FEE9BD9C-F86C-4539-9A0D-14B629007548}" type="presOf" srcId="{EEEE6530-D7FB-42B1-9AEB-5FDB640A2271}" destId="{BAA6DC1B-E204-4442-AD61-8B71F111E039}" srcOrd="0" destOrd="0" presId="urn:microsoft.com/office/officeart/2016/7/layout/HorizontalActionList"/>
    <dgm:cxn modelId="{082966A1-75D8-4401-BE85-9124EE7AF7C8}" type="presOf" srcId="{8E623702-7E11-4C35-BA0C-8D0D3EAB77DC}" destId="{CB230B93-7055-43A0-8E0A-7B53D79ADBF8}" srcOrd="0" destOrd="0" presId="urn:microsoft.com/office/officeart/2016/7/layout/HorizontalActionList"/>
    <dgm:cxn modelId="{5E9E34E0-4BE5-4E28-9E67-FBC755679B69}" type="presOf" srcId="{1E5076F7-1A0C-452F-A05D-5F3D9F610166}" destId="{EFDBE246-AB1C-4C1A-BF4E-54AB9EB58F5D}" srcOrd="0" destOrd="0" presId="urn:microsoft.com/office/officeart/2016/7/layout/HorizontalActionList"/>
    <dgm:cxn modelId="{A5D12CE3-4C28-4FF5-88F2-7EC100C934A8}" srcId="{DA606D29-B76E-4B65-A234-D60C416429E5}" destId="{8C65221E-8FFD-4CC7-A70C-A3E209387ACB}" srcOrd="0" destOrd="0" parTransId="{86BAF5A8-7B44-4D84-9D3B-78B7A8423649}" sibTransId="{B05A3A1F-5D39-4D08-BDCE-CCE6A1BBDC03}"/>
    <dgm:cxn modelId="{5E1077E8-821E-4F59-A49D-24B694B179E8}" srcId="{1D39979C-4642-4143-97D0-F5650C9141F6}" destId="{0211CA9F-AE00-4490-86DC-58306EF7713D}" srcOrd="0" destOrd="0" parTransId="{9F562082-F142-4353-B461-DC8B1E7FA966}" sibTransId="{52D669E8-1EBC-4AD4-9B46-742070E48795}"/>
    <dgm:cxn modelId="{666FD2A7-EB37-4983-ACC1-935695AC5DA6}" type="presParOf" srcId="{F527F5C5-E49F-4EC7-87BE-59D164487D50}" destId="{BB21B05E-3192-4F07-BB70-68337C4BC1B8}" srcOrd="0" destOrd="0" presId="urn:microsoft.com/office/officeart/2016/7/layout/HorizontalActionList"/>
    <dgm:cxn modelId="{54353D0E-4ED2-4727-891D-63BFF628C7FB}" type="presParOf" srcId="{BB21B05E-3192-4F07-BB70-68337C4BC1B8}" destId="{53C962C6-D5AA-4B90-8269-5470E986F0EE}" srcOrd="0" destOrd="0" presId="urn:microsoft.com/office/officeart/2016/7/layout/HorizontalActionList"/>
    <dgm:cxn modelId="{3B38E49A-FD33-473C-B009-72851C31F4B3}" type="presParOf" srcId="{BB21B05E-3192-4F07-BB70-68337C4BC1B8}" destId="{BAA6DC1B-E204-4442-AD61-8B71F111E039}" srcOrd="1" destOrd="0" presId="urn:microsoft.com/office/officeart/2016/7/layout/HorizontalActionList"/>
    <dgm:cxn modelId="{858B302E-C147-4988-85F9-79CC20B88391}" type="presParOf" srcId="{F527F5C5-E49F-4EC7-87BE-59D164487D50}" destId="{246FE981-3E55-48DE-9A74-FC918DEF0AC3}" srcOrd="1" destOrd="0" presId="urn:microsoft.com/office/officeart/2016/7/layout/HorizontalActionList"/>
    <dgm:cxn modelId="{835E72D6-17F5-4A2F-8411-2B5EB92B39D5}" type="presParOf" srcId="{F527F5C5-E49F-4EC7-87BE-59D164487D50}" destId="{6FA199A0-72A4-462C-97DD-D1E74039C4ED}" srcOrd="2" destOrd="0" presId="urn:microsoft.com/office/officeart/2016/7/layout/HorizontalActionList"/>
    <dgm:cxn modelId="{22F63484-9529-405E-BE60-DEADBD4C626A}" type="presParOf" srcId="{6FA199A0-72A4-462C-97DD-D1E74039C4ED}" destId="{EFDBE246-AB1C-4C1A-BF4E-54AB9EB58F5D}" srcOrd="0" destOrd="0" presId="urn:microsoft.com/office/officeart/2016/7/layout/HorizontalActionList"/>
    <dgm:cxn modelId="{BB631F68-1A48-4D36-80E6-D30DE0653701}" type="presParOf" srcId="{6FA199A0-72A4-462C-97DD-D1E74039C4ED}" destId="{CB230B93-7055-43A0-8E0A-7B53D79ADBF8}" srcOrd="1" destOrd="0" presId="urn:microsoft.com/office/officeart/2016/7/layout/HorizontalActionList"/>
    <dgm:cxn modelId="{39337668-0439-4F50-A018-A68CC320F4BC}" type="presParOf" srcId="{F527F5C5-E49F-4EC7-87BE-59D164487D50}" destId="{4087108A-6C88-41A2-B91D-0977BD97E389}" srcOrd="3" destOrd="0" presId="urn:microsoft.com/office/officeart/2016/7/layout/HorizontalActionList"/>
    <dgm:cxn modelId="{64AAF3E8-B526-4E89-99A3-E0AA72DD2389}" type="presParOf" srcId="{F527F5C5-E49F-4EC7-87BE-59D164487D50}" destId="{38DB38BE-CFA5-4017-BB4F-71BA12D22DF4}" srcOrd="4" destOrd="0" presId="urn:microsoft.com/office/officeart/2016/7/layout/HorizontalActionList"/>
    <dgm:cxn modelId="{98409BAD-07B3-4FE3-BAC7-9E73F86BC596}" type="presParOf" srcId="{38DB38BE-CFA5-4017-BB4F-71BA12D22DF4}" destId="{2865F0DA-4D23-437E-A30B-B8186FBBF1F2}" srcOrd="0" destOrd="0" presId="urn:microsoft.com/office/officeart/2016/7/layout/HorizontalActionList"/>
    <dgm:cxn modelId="{2314D776-1E01-438A-AB29-49D0F4614609}" type="presParOf" srcId="{38DB38BE-CFA5-4017-BB4F-71BA12D22DF4}" destId="{A585E845-9213-4E35-AA74-0D88893CE1B4}" srcOrd="1" destOrd="0" presId="urn:microsoft.com/office/officeart/2016/7/layout/Horizontal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21D8F0-5A96-4992-995F-130DF33AB94E}">
      <dsp:nvSpPr>
        <dsp:cNvPr id="0" name=""/>
        <dsp:cNvSpPr/>
      </dsp:nvSpPr>
      <dsp:spPr>
        <a:xfrm>
          <a:off x="0" y="1778"/>
          <a:ext cx="6171948" cy="7580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C7383-DDA3-4CAA-BA67-59B105FBCB39}">
      <dsp:nvSpPr>
        <dsp:cNvPr id="0" name=""/>
        <dsp:cNvSpPr/>
      </dsp:nvSpPr>
      <dsp:spPr>
        <a:xfrm>
          <a:off x="229296" y="172330"/>
          <a:ext cx="416903" cy="4169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CFC0157-3EA0-4E8B-B572-DE3C53217781}">
      <dsp:nvSpPr>
        <dsp:cNvPr id="0" name=""/>
        <dsp:cNvSpPr/>
      </dsp:nvSpPr>
      <dsp:spPr>
        <a:xfrm>
          <a:off x="875496" y="1778"/>
          <a:ext cx="5296451" cy="75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2" tIns="80222" rIns="80222" bIns="80222" numCol="1" spcCol="1270" anchor="ctr" anchorCtr="0">
          <a:noAutofit/>
        </a:bodyPr>
        <a:lstStyle/>
        <a:p>
          <a:pPr marL="0" lvl="0" indent="0" algn="l" defTabSz="844550">
            <a:lnSpc>
              <a:spcPct val="100000"/>
            </a:lnSpc>
            <a:spcBef>
              <a:spcPct val="0"/>
            </a:spcBef>
            <a:spcAft>
              <a:spcPct val="35000"/>
            </a:spcAft>
            <a:buNone/>
          </a:pPr>
          <a:r>
            <a:rPr lang="cs-CZ" sz="1900" b="1" kern="1200" dirty="0" err="1">
              <a:latin typeface="Calibri" panose="020F0502020204030204" pitchFamily="34" charset="0"/>
              <a:cs typeface="Calibri" panose="020F0502020204030204" pitchFamily="34" charset="0"/>
            </a:rPr>
            <a:t>Nature</a:t>
          </a:r>
          <a:r>
            <a:rPr lang="cs-CZ" sz="1900" b="1" kern="1200" dirty="0">
              <a:latin typeface="Calibri" panose="020F0502020204030204" pitchFamily="34" charset="0"/>
              <a:cs typeface="Calibri" panose="020F0502020204030204" pitchFamily="34" charset="0"/>
            </a:rPr>
            <a:t> </a:t>
          </a:r>
          <a:r>
            <a:rPr lang="cs-CZ" sz="1900" b="1" kern="1200" dirty="0" err="1">
              <a:latin typeface="Calibri" panose="020F0502020204030204" pitchFamily="34" charset="0"/>
              <a:cs typeface="Calibri" panose="020F0502020204030204" pitchFamily="34" charset="0"/>
            </a:rPr>
            <a:t>interpretation</a:t>
          </a:r>
          <a:r>
            <a:rPr lang="cs-CZ" sz="1900" b="1" kern="1200" dirty="0">
              <a:latin typeface="Calibri" panose="020F0502020204030204" pitchFamily="34" charset="0"/>
              <a:cs typeface="Calibri" panose="020F0502020204030204" pitchFamily="34" charset="0"/>
            </a:rPr>
            <a:t>: </a:t>
          </a:r>
          <a:r>
            <a:rPr lang="en-US" sz="1900" kern="1200" dirty="0">
              <a:latin typeface="Calibri" panose="020F0502020204030204" pitchFamily="34" charset="0"/>
              <a:cs typeface="Calibri" panose="020F0502020204030204" pitchFamily="34" charset="0"/>
            </a:rPr>
            <a:t>communication approach to enhance understanding, affinity, and protection</a:t>
          </a:r>
        </a:p>
      </dsp:txBody>
      <dsp:txXfrm>
        <a:off x="875496" y="1778"/>
        <a:ext cx="5296451" cy="758005"/>
      </dsp:txXfrm>
    </dsp:sp>
    <dsp:sp modelId="{6A93A925-C1F6-49AD-8EF8-F5E03985C3FB}">
      <dsp:nvSpPr>
        <dsp:cNvPr id="0" name=""/>
        <dsp:cNvSpPr/>
      </dsp:nvSpPr>
      <dsp:spPr>
        <a:xfrm>
          <a:off x="0" y="949286"/>
          <a:ext cx="6171948" cy="7580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5D5422-DFF3-490F-BEB6-6BDB56DEEE31}">
      <dsp:nvSpPr>
        <dsp:cNvPr id="0" name=""/>
        <dsp:cNvSpPr/>
      </dsp:nvSpPr>
      <dsp:spPr>
        <a:xfrm>
          <a:off x="229296" y="1119837"/>
          <a:ext cx="416903" cy="4169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83F6FEB-BCC3-4720-8FDD-AA5B7F7C529E}">
      <dsp:nvSpPr>
        <dsp:cNvPr id="0" name=""/>
        <dsp:cNvSpPr/>
      </dsp:nvSpPr>
      <dsp:spPr>
        <a:xfrm>
          <a:off x="875496" y="949286"/>
          <a:ext cx="5296451" cy="75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2" tIns="80222" rIns="80222" bIns="80222" numCol="1" spcCol="1270" anchor="ctr" anchorCtr="0">
          <a:noAutofit/>
        </a:bodyPr>
        <a:lstStyle/>
        <a:p>
          <a:pPr marL="0" lvl="0" indent="0" algn="l" defTabSz="844550">
            <a:lnSpc>
              <a:spcPct val="100000"/>
            </a:lnSpc>
            <a:spcBef>
              <a:spcPct val="0"/>
            </a:spcBef>
            <a:spcAft>
              <a:spcPct val="35000"/>
            </a:spcAft>
            <a:buNone/>
          </a:pPr>
          <a:r>
            <a:rPr lang="cs-CZ" sz="1900" b="1" kern="1200" dirty="0" err="1">
              <a:latin typeface="Calibri" panose="020F0502020204030204" pitchFamily="34" charset="0"/>
              <a:cs typeface="Calibri" panose="020F0502020204030204" pitchFamily="34" charset="0"/>
            </a:rPr>
            <a:t>Various</a:t>
          </a:r>
          <a:r>
            <a:rPr lang="cs-CZ" sz="1900" b="1" kern="1200" dirty="0">
              <a:latin typeface="Calibri" panose="020F0502020204030204" pitchFamily="34" charset="0"/>
              <a:cs typeface="Calibri" panose="020F0502020204030204" pitchFamily="34" charset="0"/>
            </a:rPr>
            <a:t> </a:t>
          </a:r>
          <a:r>
            <a:rPr lang="cs-CZ" sz="1900" b="1" kern="1200" dirty="0" err="1">
              <a:latin typeface="Calibri" panose="020F0502020204030204" pitchFamily="34" charset="0"/>
              <a:cs typeface="Calibri" panose="020F0502020204030204" pitchFamily="34" charset="0"/>
            </a:rPr>
            <a:t>communication</a:t>
          </a:r>
          <a:r>
            <a:rPr lang="cs-CZ" sz="1900" b="1" kern="1200" dirty="0">
              <a:latin typeface="Calibri" panose="020F0502020204030204" pitchFamily="34" charset="0"/>
              <a:cs typeface="Calibri" panose="020F0502020204030204" pitchFamily="34" charset="0"/>
            </a:rPr>
            <a:t> </a:t>
          </a:r>
          <a:r>
            <a:rPr lang="cs-CZ" sz="1900" b="1" kern="1200" dirty="0" err="1">
              <a:latin typeface="Calibri" panose="020F0502020204030204" pitchFamily="34" charset="0"/>
              <a:cs typeface="Calibri" panose="020F0502020204030204" pitchFamily="34" charset="0"/>
            </a:rPr>
            <a:t>strategies</a:t>
          </a:r>
          <a:r>
            <a:rPr lang="cs-CZ" sz="1900" b="1"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from</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storytelling</a:t>
          </a:r>
          <a:r>
            <a:rPr lang="cs-CZ" sz="1900" kern="1200" dirty="0">
              <a:latin typeface="Calibri" panose="020F0502020204030204" pitchFamily="34" charset="0"/>
              <a:cs typeface="Calibri" panose="020F0502020204030204" pitchFamily="34" charset="0"/>
            </a:rPr>
            <a:t> to </a:t>
          </a:r>
          <a:r>
            <a:rPr lang="cs-CZ" sz="1900" kern="1200" dirty="0" err="1">
              <a:latin typeface="Calibri" panose="020F0502020204030204" pitchFamily="34" charset="0"/>
              <a:cs typeface="Calibri" panose="020F0502020204030204" pitchFamily="34" charset="0"/>
            </a:rPr>
            <a:t>advanced</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technological</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innovations</a:t>
          </a:r>
          <a:endParaRPr lang="en-US" sz="1900" kern="1200" dirty="0">
            <a:latin typeface="Calibri" panose="020F0502020204030204" pitchFamily="34" charset="0"/>
            <a:cs typeface="Calibri" panose="020F0502020204030204" pitchFamily="34" charset="0"/>
          </a:endParaRPr>
        </a:p>
      </dsp:txBody>
      <dsp:txXfrm>
        <a:off x="875496" y="949286"/>
        <a:ext cx="5296451" cy="758005"/>
      </dsp:txXfrm>
    </dsp:sp>
    <dsp:sp modelId="{9582ED62-822C-4BB8-9D63-F7CE8E2D8872}">
      <dsp:nvSpPr>
        <dsp:cNvPr id="0" name=""/>
        <dsp:cNvSpPr/>
      </dsp:nvSpPr>
      <dsp:spPr>
        <a:xfrm>
          <a:off x="0" y="1896793"/>
          <a:ext cx="6171948" cy="7580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877B6A3-944A-4B70-A864-B70E57F6B5AB}">
      <dsp:nvSpPr>
        <dsp:cNvPr id="0" name=""/>
        <dsp:cNvSpPr/>
      </dsp:nvSpPr>
      <dsp:spPr>
        <a:xfrm>
          <a:off x="229296" y="2067344"/>
          <a:ext cx="416903" cy="4169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7DF518-7EED-42ED-BEF5-06780D9C2C41}">
      <dsp:nvSpPr>
        <dsp:cNvPr id="0" name=""/>
        <dsp:cNvSpPr/>
      </dsp:nvSpPr>
      <dsp:spPr>
        <a:xfrm>
          <a:off x="875496" y="1896793"/>
          <a:ext cx="5296451" cy="75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2" tIns="80222" rIns="80222" bIns="80222" numCol="1" spcCol="1270" anchor="ctr" anchorCtr="0">
          <a:noAutofit/>
        </a:bodyPr>
        <a:lstStyle/>
        <a:p>
          <a:pPr marL="0" lvl="0" indent="0" algn="l" defTabSz="844550">
            <a:lnSpc>
              <a:spcPct val="100000"/>
            </a:lnSpc>
            <a:spcBef>
              <a:spcPct val="0"/>
            </a:spcBef>
            <a:spcAft>
              <a:spcPct val="35000"/>
            </a:spcAft>
            <a:buNone/>
          </a:pPr>
          <a:r>
            <a:rPr lang="cs-CZ" sz="1900" b="1" kern="1200" dirty="0" err="1">
              <a:latin typeface="Calibri" panose="020F0502020204030204" pitchFamily="34" charset="0"/>
              <a:cs typeface="Calibri" panose="020F0502020204030204" pitchFamily="34" charset="0"/>
            </a:rPr>
            <a:t>Tourism</a:t>
          </a:r>
          <a:r>
            <a:rPr lang="cs-CZ" sz="1900" b="1" kern="1200" dirty="0">
              <a:latin typeface="Calibri" panose="020F0502020204030204" pitchFamily="34" charset="0"/>
              <a:cs typeface="Calibri" panose="020F0502020204030204" pitchFamily="34" charset="0"/>
            </a:rPr>
            <a:t> </a:t>
          </a:r>
          <a:r>
            <a:rPr lang="cs-CZ" sz="1900" b="1" kern="1200" dirty="0" err="1">
              <a:latin typeface="Calibri" panose="020F0502020204030204" pitchFamily="34" charset="0"/>
              <a:cs typeface="Calibri" panose="020F0502020204030204" pitchFamily="34" charset="0"/>
            </a:rPr>
            <a:t>marketers</a:t>
          </a:r>
          <a:r>
            <a:rPr lang="cs-CZ" sz="1900" b="1" kern="1200" dirty="0">
              <a:latin typeface="Calibri" panose="020F0502020204030204" pitchFamily="34" charset="0"/>
              <a:cs typeface="Calibri" panose="020F0502020204030204" pitchFamily="34" charset="0"/>
            </a:rPr>
            <a:t> </a:t>
          </a:r>
          <a:r>
            <a:rPr lang="cs-CZ" sz="1900" b="1" kern="1200" dirty="0" err="1">
              <a:latin typeface="Calibri" panose="020F0502020204030204" pitchFamily="34" charset="0"/>
              <a:cs typeface="Calibri" panose="020F0502020204030204" pitchFamily="34" charset="0"/>
            </a:rPr>
            <a:t>challenges</a:t>
          </a:r>
          <a:r>
            <a:rPr lang="cs-CZ" sz="1900" b="1"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creating</a:t>
          </a:r>
          <a:r>
            <a:rPr lang="cs-CZ" sz="1900" kern="1200" dirty="0">
              <a:latin typeface="Calibri" panose="020F0502020204030204" pitchFamily="34" charset="0"/>
              <a:cs typeface="Calibri" panose="020F0502020204030204" pitchFamily="34" charset="0"/>
            </a:rPr>
            <a:t> a </a:t>
          </a:r>
          <a:r>
            <a:rPr lang="cs-CZ" sz="1900" kern="1200" dirty="0" err="1">
              <a:latin typeface="Calibri" panose="020F0502020204030204" pitchFamily="34" charset="0"/>
              <a:cs typeface="Calibri" panose="020F0502020204030204" pitchFamily="34" charset="0"/>
            </a:rPr>
            <a:t>unique</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destination</a:t>
          </a:r>
          <a:r>
            <a:rPr lang="cs-CZ" sz="1900" kern="1200" dirty="0">
              <a:latin typeface="Calibri" panose="020F0502020204030204" pitchFamily="34" charset="0"/>
              <a:cs typeface="Calibri" panose="020F0502020204030204" pitchFamily="34" charset="0"/>
            </a:rPr>
            <a:t> image/</a:t>
          </a:r>
          <a:r>
            <a:rPr lang="cs-CZ" sz="1900" kern="1200" dirty="0" err="1">
              <a:latin typeface="Calibri" panose="020F0502020204030204" pitchFamily="34" charset="0"/>
              <a:cs typeface="Calibri" panose="020F0502020204030204" pitchFamily="34" charset="0"/>
            </a:rPr>
            <a:t>brand</a:t>
          </a:r>
          <a:r>
            <a:rPr lang="cs-CZ" sz="1900" kern="1200" dirty="0">
              <a:latin typeface="Calibri" panose="020F0502020204030204" pitchFamily="34" charset="0"/>
              <a:cs typeface="Calibri" panose="020F0502020204030204" pitchFamily="34" charset="0"/>
            </a:rPr>
            <a:t> and positioning </a:t>
          </a:r>
          <a:r>
            <a:rPr lang="cs-CZ" sz="1900" kern="1200" dirty="0" err="1">
              <a:latin typeface="Calibri" panose="020F0502020204030204" pitchFamily="34" charset="0"/>
              <a:cs typeface="Calibri" panose="020F0502020204030204" pitchFamily="34" charset="0"/>
            </a:rPr>
            <a:t>strategy</a:t>
          </a:r>
          <a:endParaRPr lang="en-US" sz="1900" kern="1200" dirty="0">
            <a:latin typeface="Calibri" panose="020F0502020204030204" pitchFamily="34" charset="0"/>
            <a:cs typeface="Calibri" panose="020F0502020204030204" pitchFamily="34" charset="0"/>
          </a:endParaRPr>
        </a:p>
      </dsp:txBody>
      <dsp:txXfrm>
        <a:off x="875496" y="1896793"/>
        <a:ext cx="5296451" cy="758005"/>
      </dsp:txXfrm>
    </dsp:sp>
    <dsp:sp modelId="{7EE3DC95-5A30-4FA1-9551-F7CB379313D8}">
      <dsp:nvSpPr>
        <dsp:cNvPr id="0" name=""/>
        <dsp:cNvSpPr/>
      </dsp:nvSpPr>
      <dsp:spPr>
        <a:xfrm>
          <a:off x="0" y="2844300"/>
          <a:ext cx="6171948" cy="7580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28FED2-DB94-4C74-905D-2241ED62769D}">
      <dsp:nvSpPr>
        <dsp:cNvPr id="0" name=""/>
        <dsp:cNvSpPr/>
      </dsp:nvSpPr>
      <dsp:spPr>
        <a:xfrm>
          <a:off x="229296" y="3014852"/>
          <a:ext cx="416903" cy="4169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26D561A-70DC-4EF3-9AF3-FA576891FCDB}">
      <dsp:nvSpPr>
        <dsp:cNvPr id="0" name=""/>
        <dsp:cNvSpPr/>
      </dsp:nvSpPr>
      <dsp:spPr>
        <a:xfrm>
          <a:off x="875496" y="2844300"/>
          <a:ext cx="5296451" cy="75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2" tIns="80222" rIns="80222" bIns="80222" numCol="1" spcCol="1270" anchor="ctr" anchorCtr="0">
          <a:noAutofit/>
        </a:bodyPr>
        <a:lstStyle/>
        <a:p>
          <a:pPr marL="0" lvl="0" indent="0" algn="l" defTabSz="844550">
            <a:lnSpc>
              <a:spcPct val="100000"/>
            </a:lnSpc>
            <a:spcBef>
              <a:spcPct val="0"/>
            </a:spcBef>
            <a:spcAft>
              <a:spcPct val="35000"/>
            </a:spcAft>
            <a:buNone/>
          </a:pPr>
          <a:r>
            <a:rPr lang="cs-CZ" sz="1900" kern="1200" dirty="0">
              <a:latin typeface="Calibri" panose="020F0502020204030204" pitchFamily="34" charset="0"/>
              <a:cs typeface="Calibri" panose="020F0502020204030204" pitchFamily="34" charset="0"/>
            </a:rPr>
            <a:t>Internet and Web 2.0 make </a:t>
          </a:r>
          <a:r>
            <a:rPr lang="cs-CZ" sz="1900" kern="1200" dirty="0" err="1">
              <a:latin typeface="Calibri" panose="020F0502020204030204" pitchFamily="34" charset="0"/>
              <a:cs typeface="Calibri" panose="020F0502020204030204" pitchFamily="34" charset="0"/>
            </a:rPr>
            <a:t>it</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increasingly</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difficult</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Pike</a:t>
          </a:r>
          <a:r>
            <a:rPr lang="cs-CZ" sz="1900" kern="1200" dirty="0">
              <a:latin typeface="Calibri" panose="020F0502020204030204" pitchFamily="34" charset="0"/>
              <a:cs typeface="Calibri" panose="020F0502020204030204" pitchFamily="34" charset="0"/>
            </a:rPr>
            <a:t>, 2016)</a:t>
          </a:r>
          <a:endParaRPr lang="en-US" sz="1900" kern="1200" dirty="0">
            <a:latin typeface="Calibri" panose="020F0502020204030204" pitchFamily="34" charset="0"/>
            <a:cs typeface="Calibri" panose="020F0502020204030204" pitchFamily="34" charset="0"/>
          </a:endParaRPr>
        </a:p>
      </dsp:txBody>
      <dsp:txXfrm>
        <a:off x="875496" y="2844300"/>
        <a:ext cx="5296451" cy="758005"/>
      </dsp:txXfrm>
    </dsp:sp>
    <dsp:sp modelId="{FAE50204-CFEA-4F1F-A0A2-B893A680694C}">
      <dsp:nvSpPr>
        <dsp:cNvPr id="0" name=""/>
        <dsp:cNvSpPr/>
      </dsp:nvSpPr>
      <dsp:spPr>
        <a:xfrm>
          <a:off x="0" y="3791808"/>
          <a:ext cx="6171948" cy="7580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0216A-0707-45AB-9807-FBF68C8186C9}">
      <dsp:nvSpPr>
        <dsp:cNvPr id="0" name=""/>
        <dsp:cNvSpPr/>
      </dsp:nvSpPr>
      <dsp:spPr>
        <a:xfrm>
          <a:off x="229296" y="3962359"/>
          <a:ext cx="416903" cy="4169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5549078-C546-4FF2-AFA2-0DFEA632B26A}">
      <dsp:nvSpPr>
        <dsp:cNvPr id="0" name=""/>
        <dsp:cNvSpPr/>
      </dsp:nvSpPr>
      <dsp:spPr>
        <a:xfrm>
          <a:off x="875496" y="3791808"/>
          <a:ext cx="5296451" cy="75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2" tIns="80222" rIns="80222" bIns="80222" numCol="1" spcCol="1270" anchor="ctr" anchorCtr="0">
          <a:noAutofit/>
        </a:bodyPr>
        <a:lstStyle/>
        <a:p>
          <a:pPr marL="0" lvl="0" indent="0" algn="l" defTabSz="844550">
            <a:lnSpc>
              <a:spcPct val="100000"/>
            </a:lnSpc>
            <a:spcBef>
              <a:spcPct val="0"/>
            </a:spcBef>
            <a:spcAft>
              <a:spcPct val="35000"/>
            </a:spcAft>
            <a:buNone/>
          </a:pPr>
          <a:r>
            <a:rPr lang="cs-CZ" sz="1900" b="1" kern="1200" dirty="0" err="1">
              <a:latin typeface="Calibri" panose="020F0502020204030204" pitchFamily="34" charset="0"/>
              <a:cs typeface="Calibri" panose="020F0502020204030204" pitchFamily="34" charset="0"/>
            </a:rPr>
            <a:t>Overcoming</a:t>
          </a:r>
          <a:r>
            <a:rPr lang="cs-CZ" sz="1900" b="1" kern="1200" dirty="0">
              <a:latin typeface="Calibri" panose="020F0502020204030204" pitchFamily="34" charset="0"/>
              <a:cs typeface="Calibri" panose="020F0502020204030204" pitchFamily="34" charset="0"/>
            </a:rPr>
            <a:t> </a:t>
          </a:r>
          <a:r>
            <a:rPr lang="cs-CZ" sz="1900" b="1" kern="1200" dirty="0" err="1">
              <a:latin typeface="Calibri" panose="020F0502020204030204" pitchFamily="34" charset="0"/>
              <a:cs typeface="Calibri" panose="020F0502020204030204" pitchFamily="34" charset="0"/>
            </a:rPr>
            <a:t>challenges</a:t>
          </a:r>
          <a:r>
            <a:rPr lang="cs-CZ" sz="1900" b="1" kern="1200" dirty="0">
              <a:latin typeface="Calibri" panose="020F0502020204030204" pitchFamily="34" charset="0"/>
              <a:cs typeface="Calibri" panose="020F0502020204030204" pitchFamily="34" charset="0"/>
            </a:rPr>
            <a:t>: </a:t>
          </a:r>
          <a:r>
            <a:rPr lang="cs-CZ" sz="1900" kern="1200" dirty="0">
              <a:latin typeface="Calibri" panose="020F0502020204030204" pitchFamily="34" charset="0"/>
              <a:cs typeface="Calibri" panose="020F0502020204030204" pitchFamily="34" charset="0"/>
            </a:rPr>
            <a:t>development </a:t>
          </a:r>
          <a:r>
            <a:rPr lang="cs-CZ" sz="1900" kern="1200" dirty="0" err="1">
              <a:latin typeface="Calibri" panose="020F0502020204030204" pitchFamily="34" charset="0"/>
              <a:cs typeface="Calibri" panose="020F0502020204030204" pitchFamily="34" charset="0"/>
            </a:rPr>
            <a:t>of</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destination</a:t>
          </a:r>
          <a:r>
            <a:rPr lang="cs-CZ" sz="1900" kern="1200" dirty="0">
              <a:latin typeface="Calibri" panose="020F0502020204030204" pitchFamily="34" charset="0"/>
              <a:cs typeface="Calibri" panose="020F0502020204030204" pitchFamily="34" charset="0"/>
            </a:rPr>
            <a:t> network/</a:t>
          </a:r>
          <a:r>
            <a:rPr lang="cs-CZ" sz="1900" kern="1200" dirty="0" err="1">
              <a:latin typeface="Calibri" panose="020F0502020204030204" pitchFamily="34" charset="0"/>
              <a:cs typeface="Calibri" panose="020F0502020204030204" pitchFamily="34" charset="0"/>
            </a:rPr>
            <a:t>organisation</a:t>
          </a:r>
          <a:r>
            <a:rPr lang="cs-CZ" sz="1900" kern="1200" dirty="0">
              <a:latin typeface="Calibri" panose="020F0502020204030204" pitchFamily="34" charset="0"/>
              <a:cs typeface="Calibri" panose="020F0502020204030204" pitchFamily="34" charset="0"/>
            </a:rPr>
            <a:t> and branding</a:t>
          </a:r>
          <a:endParaRPr lang="en-US" sz="1900" kern="1200" dirty="0">
            <a:latin typeface="Calibri" panose="020F0502020204030204" pitchFamily="34" charset="0"/>
            <a:cs typeface="Calibri" panose="020F0502020204030204" pitchFamily="34" charset="0"/>
          </a:endParaRPr>
        </a:p>
      </dsp:txBody>
      <dsp:txXfrm>
        <a:off x="875496" y="3791808"/>
        <a:ext cx="5296451" cy="758005"/>
      </dsp:txXfrm>
    </dsp:sp>
    <dsp:sp modelId="{992A1E02-80C1-40E5-91EC-DC310483A6CF}">
      <dsp:nvSpPr>
        <dsp:cNvPr id="0" name=""/>
        <dsp:cNvSpPr/>
      </dsp:nvSpPr>
      <dsp:spPr>
        <a:xfrm>
          <a:off x="0" y="4739315"/>
          <a:ext cx="6171948" cy="75800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789E9F-554B-43FF-A4F4-E47E403E826C}">
      <dsp:nvSpPr>
        <dsp:cNvPr id="0" name=""/>
        <dsp:cNvSpPr/>
      </dsp:nvSpPr>
      <dsp:spPr>
        <a:xfrm>
          <a:off x="229296" y="4909866"/>
          <a:ext cx="416903" cy="4169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D0AB98C-0EE4-4AA7-9D11-A1D650C72F66}">
      <dsp:nvSpPr>
        <dsp:cNvPr id="0" name=""/>
        <dsp:cNvSpPr/>
      </dsp:nvSpPr>
      <dsp:spPr>
        <a:xfrm>
          <a:off x="875496" y="4739315"/>
          <a:ext cx="5296451" cy="7580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222" tIns="80222" rIns="80222" bIns="80222" numCol="1" spcCol="1270" anchor="ctr" anchorCtr="0">
          <a:noAutofit/>
        </a:bodyPr>
        <a:lstStyle/>
        <a:p>
          <a:pPr marL="0" lvl="0" indent="0" algn="l" defTabSz="844550">
            <a:lnSpc>
              <a:spcPct val="100000"/>
            </a:lnSpc>
            <a:spcBef>
              <a:spcPct val="0"/>
            </a:spcBef>
            <a:spcAft>
              <a:spcPct val="35000"/>
            </a:spcAft>
            <a:buNone/>
          </a:pPr>
          <a:r>
            <a:rPr lang="cs-CZ" sz="1900" b="1" kern="1200" dirty="0" err="1">
              <a:latin typeface="Calibri" panose="020F0502020204030204" pitchFamily="34" charset="0"/>
              <a:cs typeface="Calibri" panose="020F0502020204030204" pitchFamily="34" charset="0"/>
            </a:rPr>
            <a:t>Key</a:t>
          </a:r>
          <a:r>
            <a:rPr lang="cs-CZ" sz="1900" b="1" kern="1200" dirty="0">
              <a:latin typeface="Calibri" panose="020F0502020204030204" pitchFamily="34" charset="0"/>
              <a:cs typeface="Calibri" panose="020F0502020204030204" pitchFamily="34" charset="0"/>
            </a:rPr>
            <a:t> </a:t>
          </a:r>
          <a:r>
            <a:rPr lang="cs-CZ" sz="1900" b="1" kern="1200" dirty="0" err="1">
              <a:latin typeface="Calibri" panose="020F0502020204030204" pitchFamily="34" charset="0"/>
              <a:cs typeface="Calibri" panose="020F0502020204030204" pitchFamily="34" charset="0"/>
            </a:rPr>
            <a:t>concept</a:t>
          </a:r>
          <a:r>
            <a:rPr lang="cs-CZ" sz="1900" b="1" kern="1200" dirty="0">
              <a:latin typeface="Calibri" panose="020F0502020204030204" pitchFamily="34" charset="0"/>
              <a:cs typeface="Calibri" panose="020F0502020204030204" pitchFamily="34" charset="0"/>
            </a:rPr>
            <a:t>: </a:t>
          </a:r>
          <a:r>
            <a:rPr lang="cs-CZ" sz="1900" b="0" kern="1200" dirty="0">
              <a:latin typeface="Calibri" panose="020F0502020204030204" pitchFamily="34" charset="0"/>
              <a:cs typeface="Calibri" panose="020F0502020204030204" pitchFamily="34" charset="0"/>
            </a:rPr>
            <a:t>to</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reach</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target</a:t>
          </a:r>
          <a:r>
            <a:rPr lang="cs-CZ" sz="1900" kern="1200" dirty="0">
              <a:latin typeface="Calibri" panose="020F0502020204030204" pitchFamily="34" charset="0"/>
              <a:cs typeface="Calibri" panose="020F0502020204030204" pitchFamily="34" charset="0"/>
            </a:rPr>
            <a:t> market </a:t>
          </a:r>
          <a:r>
            <a:rPr lang="cs-CZ" sz="1900" kern="1200" dirty="0" err="1">
              <a:latin typeface="Calibri" panose="020F0502020204030204" pitchFamily="34" charset="0"/>
              <a:cs typeface="Calibri" panose="020F0502020204030204" pitchFamily="34" charset="0"/>
            </a:rPr>
            <a:t>efficiently</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through</a:t>
          </a:r>
          <a:r>
            <a:rPr lang="cs-CZ" sz="1900" kern="1200" dirty="0">
              <a:latin typeface="Calibri" panose="020F0502020204030204" pitchFamily="34" charset="0"/>
              <a:cs typeface="Calibri" panose="020F0502020204030204" pitchFamily="34" charset="0"/>
            </a:rPr>
            <a:t> </a:t>
          </a:r>
          <a:r>
            <a:rPr lang="cs-CZ" sz="1900" kern="1200" dirty="0" err="1">
              <a:latin typeface="Calibri" panose="020F0502020204030204" pitchFamily="34" charset="0"/>
              <a:cs typeface="Calibri" panose="020F0502020204030204" pitchFamily="34" charset="0"/>
            </a:rPr>
            <a:t>destination</a:t>
          </a:r>
          <a:r>
            <a:rPr lang="cs-CZ" sz="1900" kern="1200" dirty="0">
              <a:latin typeface="Calibri" panose="020F0502020204030204" pitchFamily="34" charset="0"/>
              <a:cs typeface="Calibri" panose="020F0502020204030204" pitchFamily="34" charset="0"/>
            </a:rPr>
            <a:t> branding</a:t>
          </a:r>
          <a:endParaRPr lang="en-US" sz="1900" kern="1200" dirty="0">
            <a:latin typeface="Calibri" panose="020F0502020204030204" pitchFamily="34" charset="0"/>
            <a:cs typeface="Calibri" panose="020F0502020204030204" pitchFamily="34" charset="0"/>
          </a:endParaRPr>
        </a:p>
      </dsp:txBody>
      <dsp:txXfrm>
        <a:off x="875496" y="4739315"/>
        <a:ext cx="5296451" cy="758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0BFA2E-7231-42EE-AA27-756D58F7A950}">
      <dsp:nvSpPr>
        <dsp:cNvPr id="0" name=""/>
        <dsp:cNvSpPr/>
      </dsp:nvSpPr>
      <dsp:spPr>
        <a:xfrm>
          <a:off x="120157" y="99"/>
          <a:ext cx="1846261" cy="923130"/>
        </a:xfrm>
        <a:prstGeom prst="rect">
          <a:avLst/>
        </a:prstGeom>
        <a:solidFill>
          <a:srgbClr val="DB9A8F"/>
        </a:solidFill>
        <a:ln w="12700" cap="flat" cmpd="sng" algn="ctr">
          <a:solidFill>
            <a:srgbClr val="DB9A8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Diversity </a:t>
          </a:r>
          <a:r>
            <a:rPr lang="cs-CZ" sz="1600" kern="1200" dirty="0" err="1">
              <a:latin typeface="Calibri" panose="020F0502020204030204" pitchFamily="34" charset="0"/>
              <a:cs typeface="Calibri" panose="020F0502020204030204" pitchFamily="34" charset="0"/>
            </a:rPr>
            <a:t>of</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the</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tourism</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product</a:t>
          </a:r>
          <a:endParaRPr lang="cs-CZ" sz="1600" kern="1200" dirty="0">
            <a:latin typeface="Calibri" panose="020F0502020204030204" pitchFamily="34" charset="0"/>
            <a:cs typeface="Calibri" panose="020F0502020204030204" pitchFamily="34" charset="0"/>
          </a:endParaRPr>
        </a:p>
      </dsp:txBody>
      <dsp:txXfrm>
        <a:off x="120157" y="99"/>
        <a:ext cx="1846261" cy="923130"/>
      </dsp:txXfrm>
    </dsp:sp>
    <dsp:sp modelId="{7AA3CA26-C1BC-4A05-8BC3-CC05421630E0}">
      <dsp:nvSpPr>
        <dsp:cNvPr id="0" name=""/>
        <dsp:cNvSpPr/>
      </dsp:nvSpPr>
      <dsp:spPr>
        <a:xfrm>
          <a:off x="2354133" y="99"/>
          <a:ext cx="1846261" cy="923130"/>
        </a:xfrm>
        <a:prstGeom prst="rect">
          <a:avLst/>
        </a:prstGeom>
        <a:solidFill>
          <a:srgbClr val="DB9A8F"/>
        </a:solidFill>
        <a:ln w="12700" cap="flat" cmpd="sng" algn="ctr">
          <a:solidFill>
            <a:srgbClr val="DB9A8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err="1">
              <a:latin typeface="Calibri" panose="020F0502020204030204" pitchFamily="34" charset="0"/>
              <a:cs typeface="Calibri" panose="020F0502020204030204" pitchFamily="34" charset="0"/>
            </a:rPr>
            <a:t>Complexity</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of</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the</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tourism</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product</a:t>
          </a:r>
          <a:endParaRPr lang="cs-CZ" sz="1600" kern="1200" dirty="0">
            <a:latin typeface="Calibri" panose="020F0502020204030204" pitchFamily="34" charset="0"/>
            <a:cs typeface="Calibri" panose="020F0502020204030204" pitchFamily="34" charset="0"/>
          </a:endParaRPr>
        </a:p>
      </dsp:txBody>
      <dsp:txXfrm>
        <a:off x="2354133" y="99"/>
        <a:ext cx="1846261" cy="923130"/>
      </dsp:txXfrm>
    </dsp:sp>
    <dsp:sp modelId="{C2832F79-A5C0-4945-A64B-7F73FE62AD06}">
      <dsp:nvSpPr>
        <dsp:cNvPr id="0" name=""/>
        <dsp:cNvSpPr/>
      </dsp:nvSpPr>
      <dsp:spPr>
        <a:xfrm>
          <a:off x="4588109" y="99"/>
          <a:ext cx="1846261" cy="923130"/>
        </a:xfrm>
        <a:prstGeom prst="rect">
          <a:avLst/>
        </a:prstGeom>
        <a:solidFill>
          <a:srgbClr val="DB9A8F"/>
        </a:solidFill>
        <a:ln w="12700" cap="flat" cmpd="sng" algn="ctr">
          <a:solidFill>
            <a:srgbClr val="DB9A8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cs-CZ" sz="1600" kern="1200" dirty="0">
              <a:latin typeface="Calibri" panose="020F0502020204030204" pitchFamily="34" charset="0"/>
              <a:cs typeface="Calibri" panose="020F0502020204030204" pitchFamily="34" charset="0"/>
            </a:rPr>
            <a:t>Diverse </a:t>
          </a:r>
          <a:r>
            <a:rPr lang="cs-CZ" sz="1600" kern="1200" dirty="0" err="1">
              <a:latin typeface="Calibri" panose="020F0502020204030204" pitchFamily="34" charset="0"/>
              <a:cs typeface="Calibri" panose="020F0502020204030204" pitchFamily="34" charset="0"/>
            </a:rPr>
            <a:t>characteristics</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of</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the</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tourists</a:t>
          </a:r>
          <a:endParaRPr lang="cs-CZ" sz="1600" kern="1200" dirty="0">
            <a:latin typeface="Calibri" panose="020F0502020204030204" pitchFamily="34" charset="0"/>
            <a:cs typeface="Calibri" panose="020F0502020204030204" pitchFamily="34" charset="0"/>
          </a:endParaRPr>
        </a:p>
      </dsp:txBody>
      <dsp:txXfrm>
        <a:off x="4588109" y="99"/>
        <a:ext cx="1846261" cy="92313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7D53BE-0D76-40EB-8AB6-98C059769CC2}">
      <dsp:nvSpPr>
        <dsp:cNvPr id="0" name=""/>
        <dsp:cNvSpPr/>
      </dsp:nvSpPr>
      <dsp:spPr>
        <a:xfrm>
          <a:off x="0" y="443"/>
          <a:ext cx="10691811" cy="1038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DCD2D-2B92-4E93-8EC0-FC36F2DDFFC0}">
      <dsp:nvSpPr>
        <dsp:cNvPr id="0" name=""/>
        <dsp:cNvSpPr/>
      </dsp:nvSpPr>
      <dsp:spPr>
        <a:xfrm>
          <a:off x="314260" y="234191"/>
          <a:ext cx="571383" cy="57138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3A1E664-C572-461D-8C04-81D2520E2FFB}">
      <dsp:nvSpPr>
        <dsp:cNvPr id="0" name=""/>
        <dsp:cNvSpPr/>
      </dsp:nvSpPr>
      <dsp:spPr>
        <a:xfrm>
          <a:off x="1199904" y="443"/>
          <a:ext cx="9491907" cy="1038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948" tIns="109948" rIns="109948" bIns="109948" numCol="1" spcCol="1270" anchor="ctr" anchorCtr="0">
          <a:noAutofit/>
        </a:bodyPr>
        <a:lstStyle/>
        <a:p>
          <a:pPr marL="0" lvl="0" indent="0" algn="l" defTabSz="1111250">
            <a:lnSpc>
              <a:spcPct val="90000"/>
            </a:lnSpc>
            <a:spcBef>
              <a:spcPct val="0"/>
            </a:spcBef>
            <a:spcAft>
              <a:spcPct val="35000"/>
            </a:spcAft>
            <a:buNone/>
          </a:pPr>
          <a:r>
            <a:rPr lang="cs-CZ" sz="2500" kern="1200">
              <a:latin typeface="Calibri" panose="020F0502020204030204" pitchFamily="34" charset="0"/>
              <a:cs typeface="Calibri" panose="020F0502020204030204" pitchFamily="34" charset="0"/>
            </a:rPr>
            <a:t>Access to </a:t>
          </a:r>
          <a:r>
            <a:rPr lang="cs-CZ" sz="2500" b="0" kern="1200">
              <a:latin typeface="Calibri" panose="020F0502020204030204" pitchFamily="34" charset="0"/>
              <a:cs typeface="Calibri" panose="020F0502020204030204" pitchFamily="34" charset="0"/>
            </a:rPr>
            <a:t>inter-organisational learning </a:t>
          </a:r>
          <a:r>
            <a:rPr lang="cs-CZ" sz="2500" kern="1200">
              <a:latin typeface="Calibri" panose="020F0502020204030204" pitchFamily="34" charset="0"/>
              <a:cs typeface="Calibri" panose="020F0502020204030204" pitchFamily="34" charset="0"/>
            </a:rPr>
            <a:t>and </a:t>
          </a:r>
          <a:r>
            <a:rPr lang="cs-CZ" sz="2500" b="1" kern="1200">
              <a:latin typeface="Calibri" panose="020F0502020204030204" pitchFamily="34" charset="0"/>
              <a:cs typeface="Calibri" panose="020F0502020204030204" pitchFamily="34" charset="0"/>
            </a:rPr>
            <a:t>knowledge sharing</a:t>
          </a:r>
          <a:endParaRPr lang="en-US" sz="2500" b="1" kern="1200">
            <a:latin typeface="Calibri" panose="020F0502020204030204" pitchFamily="34" charset="0"/>
            <a:cs typeface="Calibri" panose="020F0502020204030204" pitchFamily="34" charset="0"/>
          </a:endParaRPr>
        </a:p>
      </dsp:txBody>
      <dsp:txXfrm>
        <a:off x="1199904" y="443"/>
        <a:ext cx="9491907" cy="1038878"/>
      </dsp:txXfrm>
    </dsp:sp>
    <dsp:sp modelId="{23FE4D23-71A3-4C1F-8031-39158C270626}">
      <dsp:nvSpPr>
        <dsp:cNvPr id="0" name=""/>
        <dsp:cNvSpPr/>
      </dsp:nvSpPr>
      <dsp:spPr>
        <a:xfrm>
          <a:off x="0" y="1299042"/>
          <a:ext cx="10691811" cy="1038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185EE2-AE30-4B4C-A005-DD8DF5FA2CF6}">
      <dsp:nvSpPr>
        <dsp:cNvPr id="0" name=""/>
        <dsp:cNvSpPr/>
      </dsp:nvSpPr>
      <dsp:spPr>
        <a:xfrm>
          <a:off x="314260" y="1532789"/>
          <a:ext cx="571383" cy="57138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4AFDEEF-8B57-4EC9-801C-C338BBE79AAE}">
      <dsp:nvSpPr>
        <dsp:cNvPr id="0" name=""/>
        <dsp:cNvSpPr/>
      </dsp:nvSpPr>
      <dsp:spPr>
        <a:xfrm>
          <a:off x="1199904" y="1299042"/>
          <a:ext cx="9491907" cy="1038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948" tIns="109948" rIns="109948" bIns="109948" numCol="1" spcCol="1270" anchor="ctr" anchorCtr="0">
          <a:noAutofit/>
        </a:bodyPr>
        <a:lstStyle/>
        <a:p>
          <a:pPr marL="0" lvl="0" indent="0" algn="l" defTabSz="1111250">
            <a:lnSpc>
              <a:spcPct val="90000"/>
            </a:lnSpc>
            <a:spcBef>
              <a:spcPct val="0"/>
            </a:spcBef>
            <a:spcAft>
              <a:spcPct val="35000"/>
            </a:spcAft>
            <a:buNone/>
          </a:pPr>
          <a:r>
            <a:rPr lang="cs-CZ" sz="2500" kern="1200" dirty="0" err="1">
              <a:latin typeface="Calibri" panose="020F0502020204030204" pitchFamily="34" charset="0"/>
              <a:cs typeface="Calibri" panose="020F0502020204030204" pitchFamily="34" charset="0"/>
            </a:rPr>
            <a:t>Companies</a:t>
          </a:r>
          <a:r>
            <a:rPr lang="cs-CZ" sz="2500" kern="1200" dirty="0">
              <a:latin typeface="Calibri" panose="020F0502020204030204" pitchFamily="34" charset="0"/>
              <a:cs typeface="Calibri" panose="020F0502020204030204" pitchFamily="34" charset="0"/>
            </a:rPr>
            <a:t> </a:t>
          </a:r>
          <a:r>
            <a:rPr lang="cs-CZ" sz="2500" kern="1200" dirty="0" err="1">
              <a:latin typeface="Calibri" panose="020F0502020204030204" pitchFamily="34" charset="0"/>
              <a:cs typeface="Calibri" panose="020F0502020204030204" pitchFamily="34" charset="0"/>
            </a:rPr>
            <a:t>can</a:t>
          </a:r>
          <a:r>
            <a:rPr lang="cs-CZ" sz="2500" kern="1200" dirty="0">
              <a:latin typeface="Calibri" panose="020F0502020204030204" pitchFamily="34" charset="0"/>
              <a:cs typeface="Calibri" panose="020F0502020204030204" pitchFamily="34" charset="0"/>
            </a:rPr>
            <a:t> </a:t>
          </a:r>
          <a:r>
            <a:rPr lang="cs-CZ" sz="2500" b="1" kern="1200" dirty="0" err="1">
              <a:latin typeface="Calibri" panose="020F0502020204030204" pitchFamily="34" charset="0"/>
              <a:cs typeface="Calibri" panose="020F0502020204030204" pitchFamily="34" charset="0"/>
            </a:rPr>
            <a:t>respond</a:t>
          </a:r>
          <a:r>
            <a:rPr lang="cs-CZ" sz="2500" b="1" kern="1200" dirty="0">
              <a:latin typeface="Calibri" panose="020F0502020204030204" pitchFamily="34" charset="0"/>
              <a:cs typeface="Calibri" panose="020F0502020204030204" pitchFamily="34" charset="0"/>
            </a:rPr>
            <a:t> </a:t>
          </a:r>
          <a:r>
            <a:rPr lang="cs-CZ" sz="2500" b="1" kern="1200" dirty="0" err="1">
              <a:latin typeface="Calibri" panose="020F0502020204030204" pitchFamily="34" charset="0"/>
              <a:cs typeface="Calibri" panose="020F0502020204030204" pitchFamily="34" charset="0"/>
            </a:rPr>
            <a:t>better</a:t>
          </a:r>
          <a:r>
            <a:rPr lang="cs-CZ" sz="2500" kern="1200" dirty="0">
              <a:latin typeface="Calibri" panose="020F0502020204030204" pitchFamily="34" charset="0"/>
              <a:cs typeface="Calibri" panose="020F0502020204030204" pitchFamily="34" charset="0"/>
            </a:rPr>
            <a:t> to market </a:t>
          </a:r>
          <a:r>
            <a:rPr lang="cs-CZ" sz="2500" kern="1200" dirty="0" err="1">
              <a:latin typeface="Calibri" panose="020F0502020204030204" pitchFamily="34" charset="0"/>
              <a:cs typeface="Calibri" panose="020F0502020204030204" pitchFamily="34" charset="0"/>
            </a:rPr>
            <a:t>changes</a:t>
          </a:r>
          <a:endParaRPr lang="en-US" sz="2500" kern="1200" dirty="0">
            <a:latin typeface="Calibri" panose="020F0502020204030204" pitchFamily="34" charset="0"/>
            <a:cs typeface="Calibri" panose="020F0502020204030204" pitchFamily="34" charset="0"/>
          </a:endParaRPr>
        </a:p>
      </dsp:txBody>
      <dsp:txXfrm>
        <a:off x="1199904" y="1299042"/>
        <a:ext cx="9491907" cy="1038878"/>
      </dsp:txXfrm>
    </dsp:sp>
    <dsp:sp modelId="{D44EC8E1-106B-4399-A46F-F66DEC56FA84}">
      <dsp:nvSpPr>
        <dsp:cNvPr id="0" name=""/>
        <dsp:cNvSpPr/>
      </dsp:nvSpPr>
      <dsp:spPr>
        <a:xfrm>
          <a:off x="0" y="2597640"/>
          <a:ext cx="10691811" cy="103887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C157BF-C709-4A3D-9C8F-1F90C66F30DC}">
      <dsp:nvSpPr>
        <dsp:cNvPr id="0" name=""/>
        <dsp:cNvSpPr/>
      </dsp:nvSpPr>
      <dsp:spPr>
        <a:xfrm>
          <a:off x="314260" y="2831388"/>
          <a:ext cx="571383" cy="57138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784263-A61E-4267-B11A-C311E3F0F46E}">
      <dsp:nvSpPr>
        <dsp:cNvPr id="0" name=""/>
        <dsp:cNvSpPr/>
      </dsp:nvSpPr>
      <dsp:spPr>
        <a:xfrm>
          <a:off x="1199904" y="2597640"/>
          <a:ext cx="9491907" cy="10388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9948" tIns="109948" rIns="109948" bIns="109948" numCol="1" spcCol="1270" anchor="ctr" anchorCtr="0">
          <a:noAutofit/>
        </a:bodyPr>
        <a:lstStyle/>
        <a:p>
          <a:pPr marL="0" lvl="0" indent="0" algn="l" defTabSz="1111250">
            <a:lnSpc>
              <a:spcPct val="90000"/>
            </a:lnSpc>
            <a:spcBef>
              <a:spcPct val="0"/>
            </a:spcBef>
            <a:spcAft>
              <a:spcPct val="35000"/>
            </a:spcAft>
            <a:buNone/>
          </a:pPr>
          <a:r>
            <a:rPr lang="cs-CZ" sz="2500" kern="1200">
              <a:latin typeface="Calibri" panose="020F0502020204030204" pitchFamily="34" charset="0"/>
              <a:cs typeface="Calibri" panose="020F0502020204030204" pitchFamily="34" charset="0"/>
            </a:rPr>
            <a:t>A singular message is </a:t>
          </a:r>
          <a:r>
            <a:rPr lang="cs-CZ" sz="2500" b="1" kern="1200">
              <a:latin typeface="Calibri" panose="020F0502020204030204" pitchFamily="34" charset="0"/>
              <a:cs typeface="Calibri" panose="020F0502020204030204" pitchFamily="34" charset="0"/>
            </a:rPr>
            <a:t>communicated to potential visitors</a:t>
          </a:r>
          <a:r>
            <a:rPr lang="cs-CZ" sz="2500" kern="1200">
              <a:latin typeface="Calibri" panose="020F0502020204030204" pitchFamily="34" charset="0"/>
              <a:cs typeface="Calibri" panose="020F0502020204030204" pitchFamily="34" charset="0"/>
            </a:rPr>
            <a:t>, thus forming an accurate perception of that destination</a:t>
          </a:r>
          <a:endParaRPr lang="en-US" sz="2500" kern="1200">
            <a:latin typeface="Calibri" panose="020F0502020204030204" pitchFamily="34" charset="0"/>
            <a:cs typeface="Calibri" panose="020F0502020204030204" pitchFamily="34" charset="0"/>
          </a:endParaRPr>
        </a:p>
      </dsp:txBody>
      <dsp:txXfrm>
        <a:off x="1199904" y="2597640"/>
        <a:ext cx="9491907" cy="1038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60531-3CFD-4066-8066-148FF151020B}">
      <dsp:nvSpPr>
        <dsp:cNvPr id="0" name=""/>
        <dsp:cNvSpPr/>
      </dsp:nvSpPr>
      <dsp:spPr>
        <a:xfrm rot="5400000">
          <a:off x="6553514" y="-3306550"/>
          <a:ext cx="603470" cy="7370575"/>
        </a:xfrm>
        <a:prstGeom prst="round2SameRect">
          <a:avLst/>
        </a:prstGeom>
        <a:solidFill>
          <a:schemeClr val="accent2">
            <a:lumMod val="40000"/>
            <a:lumOff val="6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cs-CZ" sz="1500" i="1" kern="1200" dirty="0">
              <a:latin typeface="Calibri" panose="020F0502020204030204" pitchFamily="34" charset="0"/>
              <a:cs typeface="Calibri" panose="020F0502020204030204" pitchFamily="34" charset="0"/>
            </a:rPr>
            <a:t>UNWTO</a:t>
          </a:r>
        </a:p>
      </dsp:txBody>
      <dsp:txXfrm rot="-5400000">
        <a:off x="3169962" y="106461"/>
        <a:ext cx="7341116" cy="544552"/>
      </dsp:txXfrm>
    </dsp:sp>
    <dsp:sp modelId="{E0FB7239-53FD-4773-86AC-1EA40EACBADB}">
      <dsp:nvSpPr>
        <dsp:cNvPr id="0" name=""/>
        <dsp:cNvSpPr/>
      </dsp:nvSpPr>
      <dsp:spPr>
        <a:xfrm>
          <a:off x="150727" y="1568"/>
          <a:ext cx="3019234" cy="754337"/>
        </a:xfrm>
        <a:prstGeom prst="roundRect">
          <a:avLst/>
        </a:prstGeom>
        <a:solidFill>
          <a:schemeClr val="accent3">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latin typeface="Calibri" panose="020F0502020204030204" pitchFamily="34" charset="0"/>
              <a:cs typeface="Calibri" panose="020F0502020204030204" pitchFamily="34" charset="0"/>
            </a:rPr>
            <a:t>International </a:t>
          </a:r>
          <a:r>
            <a:rPr lang="cs-CZ" sz="1800" b="1" kern="1200" dirty="0" err="1">
              <a:latin typeface="Calibri" panose="020F0502020204030204" pitchFamily="34" charset="0"/>
              <a:cs typeface="Calibri" panose="020F0502020204030204" pitchFamily="34" charset="0"/>
            </a:rPr>
            <a:t>networks</a:t>
          </a:r>
          <a:endParaRPr lang="cs-CZ" sz="1800" kern="1200" dirty="0">
            <a:latin typeface="Calibri" panose="020F0502020204030204" pitchFamily="34" charset="0"/>
            <a:cs typeface="Calibri" panose="020F0502020204030204" pitchFamily="34" charset="0"/>
          </a:endParaRPr>
        </a:p>
      </dsp:txBody>
      <dsp:txXfrm>
        <a:off x="187551" y="38392"/>
        <a:ext cx="2945586" cy="680689"/>
      </dsp:txXfrm>
    </dsp:sp>
    <dsp:sp modelId="{2D7F5749-EE4A-4314-87FA-5464B6249461}">
      <dsp:nvSpPr>
        <dsp:cNvPr id="0" name=""/>
        <dsp:cNvSpPr/>
      </dsp:nvSpPr>
      <dsp:spPr>
        <a:xfrm rot="5400000">
          <a:off x="6553514" y="-2514495"/>
          <a:ext cx="603470" cy="7370575"/>
        </a:xfrm>
        <a:prstGeom prst="round2SameRect">
          <a:avLst/>
        </a:prstGeom>
        <a:solidFill>
          <a:schemeClr val="accent4">
            <a:tint val="40000"/>
            <a:alpha val="90000"/>
            <a:hueOff val="-5298762"/>
            <a:satOff val="12512"/>
            <a:lumOff val="1932"/>
            <a:alphaOff val="0"/>
          </a:schemeClr>
        </a:solidFill>
        <a:ln w="12700" cap="flat" cmpd="sng" algn="ctr">
          <a:solidFill>
            <a:schemeClr val="accent4">
              <a:tint val="40000"/>
              <a:alpha val="90000"/>
              <a:hueOff val="-5298762"/>
              <a:satOff val="12512"/>
              <a:lumOff val="193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cs-CZ" sz="1500" i="1" kern="1200" dirty="0" err="1">
              <a:latin typeface="Calibri" panose="020F0502020204030204" pitchFamily="34" charset="0"/>
              <a:cs typeface="Calibri" panose="020F0502020204030204" pitchFamily="34" charset="0"/>
            </a:rPr>
            <a:t>Fálite</a:t>
          </a:r>
          <a:r>
            <a:rPr lang="cs-CZ" sz="1500" i="1" kern="1200" dirty="0">
              <a:latin typeface="Calibri" panose="020F0502020204030204" pitchFamily="34" charset="0"/>
              <a:cs typeface="Calibri" panose="020F0502020204030204" pitchFamily="34" charset="0"/>
            </a:rPr>
            <a:t> </a:t>
          </a:r>
          <a:r>
            <a:rPr lang="cs-CZ" sz="1500" i="1" kern="1200" dirty="0" err="1">
              <a:latin typeface="Calibri" panose="020F0502020204030204" pitchFamily="34" charset="0"/>
              <a:cs typeface="Calibri" panose="020F0502020204030204" pitchFamily="34" charset="0"/>
            </a:rPr>
            <a:t>Ireland</a:t>
          </a:r>
          <a:endParaRPr lang="cs-CZ" sz="1500" i="1" kern="1200" dirty="0">
            <a:latin typeface="Calibri" panose="020F0502020204030204" pitchFamily="34" charset="0"/>
            <a:cs typeface="Calibri" panose="020F0502020204030204" pitchFamily="34" charset="0"/>
          </a:endParaRPr>
        </a:p>
      </dsp:txBody>
      <dsp:txXfrm rot="-5400000">
        <a:off x="3169962" y="898516"/>
        <a:ext cx="7341116" cy="544552"/>
      </dsp:txXfrm>
    </dsp:sp>
    <dsp:sp modelId="{9F82475C-7A92-4A97-A431-EAEF07C4BB5B}">
      <dsp:nvSpPr>
        <dsp:cNvPr id="0" name=""/>
        <dsp:cNvSpPr/>
      </dsp:nvSpPr>
      <dsp:spPr>
        <a:xfrm>
          <a:off x="150727" y="793623"/>
          <a:ext cx="3019234" cy="754337"/>
        </a:xfrm>
        <a:prstGeom prst="roundRect">
          <a:avLst/>
        </a:prstGeom>
        <a:solidFill>
          <a:schemeClr val="accent4">
            <a:hueOff val="-5306312"/>
            <a:satOff val="13118"/>
            <a:lumOff val="732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a:latin typeface="Calibri" panose="020F0502020204030204" pitchFamily="34" charset="0"/>
              <a:cs typeface="Calibri" panose="020F0502020204030204" pitchFamily="34" charset="0"/>
            </a:rPr>
            <a:t>National networks</a:t>
          </a:r>
          <a:endParaRPr lang="cs-CZ" sz="1800" kern="1200">
            <a:latin typeface="Calibri" panose="020F0502020204030204" pitchFamily="34" charset="0"/>
            <a:cs typeface="Calibri" panose="020F0502020204030204" pitchFamily="34" charset="0"/>
          </a:endParaRPr>
        </a:p>
      </dsp:txBody>
      <dsp:txXfrm>
        <a:off x="187551" y="830447"/>
        <a:ext cx="2945586" cy="680689"/>
      </dsp:txXfrm>
    </dsp:sp>
    <dsp:sp modelId="{5BFEF22B-FE9C-4781-9863-CA41990359B5}">
      <dsp:nvSpPr>
        <dsp:cNvPr id="0" name=""/>
        <dsp:cNvSpPr/>
      </dsp:nvSpPr>
      <dsp:spPr>
        <a:xfrm rot="5400000">
          <a:off x="6553514" y="-1722440"/>
          <a:ext cx="603470" cy="7370575"/>
        </a:xfrm>
        <a:prstGeom prst="round2SameRect">
          <a:avLst/>
        </a:prstGeom>
        <a:solidFill>
          <a:schemeClr val="accent4">
            <a:tint val="40000"/>
            <a:alpha val="90000"/>
            <a:hueOff val="-10597524"/>
            <a:satOff val="25024"/>
            <a:lumOff val="3864"/>
            <a:alphaOff val="0"/>
          </a:schemeClr>
        </a:solidFill>
        <a:ln w="12700" cap="flat" cmpd="sng" algn="ctr">
          <a:solidFill>
            <a:schemeClr val="accent4">
              <a:tint val="40000"/>
              <a:alpha val="90000"/>
              <a:hueOff val="-10597524"/>
              <a:satOff val="25024"/>
              <a:lumOff val="386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cs-CZ" sz="1500" kern="1200" dirty="0" err="1">
              <a:latin typeface="Calibri" panose="020F0502020204030204" pitchFamily="34" charset="0"/>
              <a:cs typeface="Calibri" panose="020F0502020204030204" pitchFamily="34" charset="0"/>
            </a:rPr>
            <a:t>composed</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of</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actors</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who</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come</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together</a:t>
          </a:r>
          <a:r>
            <a:rPr lang="cs-CZ" sz="1500" kern="1200" dirty="0">
              <a:latin typeface="Calibri" panose="020F0502020204030204" pitchFamily="34" charset="0"/>
              <a:cs typeface="Calibri" panose="020F0502020204030204" pitchFamily="34" charset="0"/>
            </a:rPr>
            <a:t> to </a:t>
          </a:r>
          <a:r>
            <a:rPr lang="cs-CZ" sz="1500" kern="1200" dirty="0" err="1">
              <a:latin typeface="Calibri" panose="020F0502020204030204" pitchFamily="34" charset="0"/>
              <a:cs typeface="Calibri" panose="020F0502020204030204" pitchFamily="34" charset="0"/>
            </a:rPr>
            <a:t>promote</a:t>
          </a:r>
          <a:r>
            <a:rPr lang="cs-CZ" sz="1500" kern="1200" dirty="0">
              <a:latin typeface="Calibri" panose="020F0502020204030204" pitchFamily="34" charset="0"/>
              <a:cs typeface="Calibri" panose="020F0502020204030204" pitchFamily="34" charset="0"/>
            </a:rPr>
            <a:t> a </a:t>
          </a:r>
          <a:r>
            <a:rPr lang="cs-CZ" sz="1500" kern="1200" dirty="0" err="1">
              <a:latin typeface="Calibri" panose="020F0502020204030204" pitchFamily="34" charset="0"/>
              <a:cs typeface="Calibri" panose="020F0502020204030204" pitchFamily="34" charset="0"/>
            </a:rPr>
            <a:t>particular</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offer</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or</a:t>
          </a:r>
          <a:r>
            <a:rPr lang="cs-CZ" sz="1500" kern="1200" dirty="0">
              <a:latin typeface="Calibri" panose="020F0502020204030204" pitchFamily="34" charset="0"/>
              <a:cs typeface="Calibri" panose="020F0502020204030204" pitchFamily="34" charset="0"/>
            </a:rPr>
            <a:t> area </a:t>
          </a:r>
          <a:r>
            <a:rPr lang="cs-CZ" sz="1500" kern="1200" dirty="0" err="1">
              <a:latin typeface="Calibri" panose="020F0502020204030204" pitchFamily="34" charset="0"/>
              <a:cs typeface="Calibri" panose="020F0502020204030204" pitchFamily="34" charset="0"/>
            </a:rPr>
            <a:t>of</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interest</a:t>
          </a:r>
          <a:endParaRPr lang="cs-CZ" sz="1500" kern="1200" dirty="0">
            <a:latin typeface="Calibri" panose="020F0502020204030204" pitchFamily="34" charset="0"/>
            <a:cs typeface="Calibri" panose="020F0502020204030204" pitchFamily="34" charset="0"/>
          </a:endParaRPr>
        </a:p>
      </dsp:txBody>
      <dsp:txXfrm rot="-5400000">
        <a:off x="3169962" y="1690571"/>
        <a:ext cx="7341116" cy="544552"/>
      </dsp:txXfrm>
    </dsp:sp>
    <dsp:sp modelId="{310B525F-D452-42C5-B576-3C9BF5A9FBC2}">
      <dsp:nvSpPr>
        <dsp:cNvPr id="0" name=""/>
        <dsp:cNvSpPr/>
      </dsp:nvSpPr>
      <dsp:spPr>
        <a:xfrm>
          <a:off x="150727" y="1585677"/>
          <a:ext cx="3019234" cy="754337"/>
        </a:xfrm>
        <a:prstGeom prst="roundRect">
          <a:avLst/>
        </a:prstGeom>
        <a:solidFill>
          <a:schemeClr val="accent4">
            <a:hueOff val="-10612624"/>
            <a:satOff val="26235"/>
            <a:lumOff val="146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a:latin typeface="Calibri" panose="020F0502020204030204" pitchFamily="34" charset="0"/>
              <a:cs typeface="Calibri" panose="020F0502020204030204" pitchFamily="34" charset="0"/>
            </a:rPr>
            <a:t>Sector-based networks</a:t>
          </a:r>
          <a:endParaRPr lang="cs-CZ" sz="1800" kern="1200">
            <a:latin typeface="Calibri" panose="020F0502020204030204" pitchFamily="34" charset="0"/>
            <a:cs typeface="Calibri" panose="020F0502020204030204" pitchFamily="34" charset="0"/>
          </a:endParaRPr>
        </a:p>
      </dsp:txBody>
      <dsp:txXfrm>
        <a:off x="187551" y="1622501"/>
        <a:ext cx="2945586" cy="680689"/>
      </dsp:txXfrm>
    </dsp:sp>
    <dsp:sp modelId="{B2E2433D-D9D8-4FBC-9A7A-48EA22D8F6B3}">
      <dsp:nvSpPr>
        <dsp:cNvPr id="0" name=""/>
        <dsp:cNvSpPr/>
      </dsp:nvSpPr>
      <dsp:spPr>
        <a:xfrm rot="5400000">
          <a:off x="6553514" y="-930385"/>
          <a:ext cx="603470" cy="7370575"/>
        </a:xfrm>
        <a:prstGeom prst="round2SameRect">
          <a:avLst/>
        </a:prstGeom>
        <a:solidFill>
          <a:schemeClr val="accent4">
            <a:tint val="40000"/>
            <a:alpha val="90000"/>
            <a:hueOff val="-15896285"/>
            <a:satOff val="37536"/>
            <a:lumOff val="5796"/>
            <a:alphaOff val="0"/>
          </a:schemeClr>
        </a:solidFill>
        <a:ln w="12700" cap="flat" cmpd="sng" algn="ctr">
          <a:solidFill>
            <a:schemeClr val="accent4">
              <a:tint val="40000"/>
              <a:alpha val="90000"/>
              <a:hueOff val="-15896285"/>
              <a:satOff val="37536"/>
              <a:lumOff val="57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None/>
          </a:pPr>
          <a:r>
            <a:rPr lang="cs-CZ" sz="1500" i="1" kern="1200" dirty="0" err="1">
              <a:latin typeface="Calibri" panose="020F0502020204030204" pitchFamily="34" charset="0"/>
              <a:cs typeface="Calibri" panose="020F0502020204030204" pitchFamily="34" charset="0"/>
            </a:rPr>
            <a:t>Burren</a:t>
          </a:r>
          <a:r>
            <a:rPr lang="cs-CZ" sz="1500" i="1" kern="1200" dirty="0">
              <a:latin typeface="Calibri" panose="020F0502020204030204" pitchFamily="34" charset="0"/>
              <a:cs typeface="Calibri" panose="020F0502020204030204" pitchFamily="34" charset="0"/>
            </a:rPr>
            <a:t> </a:t>
          </a:r>
          <a:r>
            <a:rPr lang="cs-CZ" sz="1500" i="1" kern="1200" dirty="0" err="1">
              <a:latin typeface="Calibri" panose="020F0502020204030204" pitchFamily="34" charset="0"/>
              <a:cs typeface="Calibri" panose="020F0502020204030204" pitchFamily="34" charset="0"/>
            </a:rPr>
            <a:t>Eco</a:t>
          </a:r>
          <a:r>
            <a:rPr lang="cs-CZ" sz="1500" i="1" kern="1200" dirty="0">
              <a:latin typeface="Calibri" panose="020F0502020204030204" pitchFamily="34" charset="0"/>
              <a:cs typeface="Calibri" panose="020F0502020204030204" pitchFamily="34" charset="0"/>
            </a:rPr>
            <a:t> </a:t>
          </a:r>
          <a:r>
            <a:rPr lang="cs-CZ" sz="1500" i="1" kern="1200" dirty="0" err="1">
              <a:latin typeface="Calibri" panose="020F0502020204030204" pitchFamily="34" charset="0"/>
              <a:cs typeface="Calibri" panose="020F0502020204030204" pitchFamily="34" charset="0"/>
            </a:rPr>
            <a:t>Tourism</a:t>
          </a:r>
          <a:r>
            <a:rPr lang="cs-CZ" sz="1500" i="1" kern="1200" dirty="0">
              <a:latin typeface="Calibri" panose="020F0502020204030204" pitchFamily="34" charset="0"/>
              <a:cs typeface="Calibri" panose="020F0502020204030204" pitchFamily="34" charset="0"/>
            </a:rPr>
            <a:t> &amp; Geopark network in </a:t>
          </a:r>
          <a:r>
            <a:rPr lang="cs-CZ" sz="1500" i="1" kern="1200" dirty="0" err="1">
              <a:latin typeface="Calibri" panose="020F0502020204030204" pitchFamily="34" charset="0"/>
              <a:cs typeface="Calibri" panose="020F0502020204030204" pitchFamily="34" charset="0"/>
            </a:rPr>
            <a:t>Ireland</a:t>
          </a:r>
          <a:endParaRPr lang="cs-CZ" sz="1500" i="1" kern="1200" dirty="0">
            <a:latin typeface="Calibri" panose="020F0502020204030204" pitchFamily="34" charset="0"/>
            <a:cs typeface="Calibri" panose="020F0502020204030204" pitchFamily="34" charset="0"/>
          </a:endParaRPr>
        </a:p>
        <a:p>
          <a:pPr marL="114300" lvl="1" indent="-114300" algn="l" defTabSz="666750">
            <a:lnSpc>
              <a:spcPct val="90000"/>
            </a:lnSpc>
            <a:spcBef>
              <a:spcPct val="0"/>
            </a:spcBef>
            <a:spcAft>
              <a:spcPct val="15000"/>
            </a:spcAft>
            <a:buNone/>
          </a:pPr>
          <a:r>
            <a:rPr lang="cs-CZ" sz="1500" kern="1200" dirty="0" err="1">
              <a:latin typeface="Calibri" panose="020F0502020204030204" pitchFamily="34" charset="0"/>
              <a:cs typeface="Calibri" panose="020F0502020204030204" pitchFamily="34" charset="0"/>
            </a:rPr>
            <a:t>composed</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of</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local</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stakeholders</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who</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work</a:t>
          </a:r>
          <a:r>
            <a:rPr lang="cs-CZ" sz="1500" kern="1200" dirty="0">
              <a:latin typeface="Calibri" panose="020F0502020204030204" pitchFamily="34" charset="0"/>
              <a:cs typeface="Calibri" panose="020F0502020204030204" pitchFamily="34" charset="0"/>
            </a:rPr>
            <a:t> </a:t>
          </a:r>
          <a:r>
            <a:rPr lang="cs-CZ" sz="1500" kern="1200" dirty="0" err="1">
              <a:latin typeface="Calibri" panose="020F0502020204030204" pitchFamily="34" charset="0"/>
              <a:cs typeface="Calibri" panose="020F0502020204030204" pitchFamily="34" charset="0"/>
            </a:rPr>
            <a:t>together</a:t>
          </a:r>
          <a:endParaRPr lang="cs-CZ" sz="1500" kern="1200" dirty="0">
            <a:latin typeface="Calibri" panose="020F0502020204030204" pitchFamily="34" charset="0"/>
            <a:cs typeface="Calibri" panose="020F0502020204030204" pitchFamily="34" charset="0"/>
          </a:endParaRPr>
        </a:p>
      </dsp:txBody>
      <dsp:txXfrm rot="-5400000">
        <a:off x="3169962" y="2482626"/>
        <a:ext cx="7341116" cy="544552"/>
      </dsp:txXfrm>
    </dsp:sp>
    <dsp:sp modelId="{D38AE66A-EF77-4557-BA94-FAAFF0FB63F6}">
      <dsp:nvSpPr>
        <dsp:cNvPr id="0" name=""/>
        <dsp:cNvSpPr/>
      </dsp:nvSpPr>
      <dsp:spPr>
        <a:xfrm>
          <a:off x="150727" y="2377732"/>
          <a:ext cx="3019234" cy="754337"/>
        </a:xfrm>
        <a:prstGeom prst="roundRect">
          <a:avLst/>
        </a:prstGeom>
        <a:solidFill>
          <a:schemeClr val="accent4">
            <a:hueOff val="-15918935"/>
            <a:satOff val="39353"/>
            <a:lumOff val="2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err="1">
              <a:latin typeface="Calibri" panose="020F0502020204030204" pitchFamily="34" charset="0"/>
              <a:cs typeface="Calibri" panose="020F0502020204030204" pitchFamily="34" charset="0"/>
            </a:rPr>
            <a:t>Community</a:t>
          </a:r>
          <a:r>
            <a:rPr lang="cs-CZ" sz="1800" b="1" kern="1200" dirty="0">
              <a:latin typeface="Calibri" panose="020F0502020204030204" pitchFamily="34" charset="0"/>
              <a:cs typeface="Calibri" panose="020F0502020204030204" pitchFamily="34" charset="0"/>
            </a:rPr>
            <a:t> </a:t>
          </a:r>
          <a:r>
            <a:rPr lang="cs-CZ" sz="1800" b="1" kern="1200" dirty="0" err="1">
              <a:latin typeface="Calibri" panose="020F0502020204030204" pitchFamily="34" charset="0"/>
              <a:cs typeface="Calibri" panose="020F0502020204030204" pitchFamily="34" charset="0"/>
            </a:rPr>
            <a:t>networks</a:t>
          </a:r>
          <a:endParaRPr lang="cs-CZ" sz="1800" kern="1200" dirty="0">
            <a:latin typeface="Calibri" panose="020F0502020204030204" pitchFamily="34" charset="0"/>
            <a:cs typeface="Calibri" panose="020F0502020204030204" pitchFamily="34" charset="0"/>
          </a:endParaRPr>
        </a:p>
      </dsp:txBody>
      <dsp:txXfrm>
        <a:off x="187551" y="2414556"/>
        <a:ext cx="2945586" cy="6806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4E41B2-161D-4871-B5DB-BC4908171311}">
      <dsp:nvSpPr>
        <dsp:cNvPr id="0" name=""/>
        <dsp:cNvSpPr/>
      </dsp:nvSpPr>
      <dsp:spPr>
        <a:xfrm rot="5400000">
          <a:off x="5605927" y="-2386259"/>
          <a:ext cx="643063" cy="5578785"/>
        </a:xfrm>
        <a:prstGeom prst="round2SameRect">
          <a:avLst/>
        </a:prstGeom>
        <a:solidFill>
          <a:schemeClr val="accent3">
            <a:lumMod val="40000"/>
            <a:lumOff val="60000"/>
            <a:alpha val="9000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cs-CZ" sz="1600" kern="1200" dirty="0" err="1">
              <a:latin typeface="Calibri" panose="020F0502020204030204" pitchFamily="34" charset="0"/>
              <a:cs typeface="Calibri" panose="020F0502020204030204" pitchFamily="34" charset="0"/>
            </a:rPr>
            <a:t>the</a:t>
          </a:r>
          <a:r>
            <a:rPr lang="cs-CZ" sz="1600" kern="1200" dirty="0">
              <a:latin typeface="Calibri" panose="020F0502020204030204" pitchFamily="34" charset="0"/>
              <a:cs typeface="Calibri" panose="020F0502020204030204" pitchFamily="34" charset="0"/>
            </a:rPr>
            <a:t> image </a:t>
          </a:r>
          <a:r>
            <a:rPr lang="cs-CZ" sz="1600" kern="1200" dirty="0" err="1">
              <a:latin typeface="Calibri" panose="020F0502020204030204" pitchFamily="34" charset="0"/>
              <a:cs typeface="Calibri" panose="020F0502020204030204" pitchFamily="34" charset="0"/>
            </a:rPr>
            <a:t>desired</a:t>
          </a:r>
          <a:r>
            <a:rPr lang="cs-CZ" sz="1600" kern="1200" dirty="0">
              <a:latin typeface="Calibri" panose="020F0502020204030204" pitchFamily="34" charset="0"/>
              <a:cs typeface="Calibri" panose="020F0502020204030204" pitchFamily="34" charset="0"/>
            </a:rPr>
            <a:t> by </a:t>
          </a:r>
          <a:r>
            <a:rPr lang="cs-CZ" sz="1600" kern="1200" dirty="0" err="1">
              <a:latin typeface="Calibri" panose="020F0502020204030204" pitchFamily="34" charset="0"/>
              <a:cs typeface="Calibri" panose="020F0502020204030204" pitchFamily="34" charset="0"/>
            </a:rPr>
            <a:t>the</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organisation</a:t>
          </a:r>
          <a:endParaRPr lang="cs-CZ" sz="1600" kern="1200" dirty="0">
            <a:latin typeface="Calibri" panose="020F0502020204030204" pitchFamily="34" charset="0"/>
            <a:cs typeface="Calibri" panose="020F0502020204030204" pitchFamily="34" charset="0"/>
          </a:endParaRPr>
        </a:p>
      </dsp:txBody>
      <dsp:txXfrm rot="-5400000">
        <a:off x="3138066" y="112994"/>
        <a:ext cx="5547393" cy="580279"/>
      </dsp:txXfrm>
    </dsp:sp>
    <dsp:sp modelId="{D436459F-D53C-4CAC-96E4-D99E3F4A13E6}">
      <dsp:nvSpPr>
        <dsp:cNvPr id="0" name=""/>
        <dsp:cNvSpPr/>
      </dsp:nvSpPr>
      <dsp:spPr>
        <a:xfrm>
          <a:off x="0" y="1217"/>
          <a:ext cx="3138066" cy="803829"/>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dirty="0">
              <a:latin typeface="Calibri" panose="020F0502020204030204" pitchFamily="34" charset="0"/>
              <a:cs typeface="Calibri" panose="020F0502020204030204" pitchFamily="34" charset="0"/>
            </a:rPr>
            <a:t>Brand identity</a:t>
          </a:r>
        </a:p>
      </dsp:txBody>
      <dsp:txXfrm>
        <a:off x="39240" y="40457"/>
        <a:ext cx="3059586" cy="725349"/>
      </dsp:txXfrm>
    </dsp:sp>
    <dsp:sp modelId="{FC27899C-9557-4A1F-93F5-D8D92C143043}">
      <dsp:nvSpPr>
        <dsp:cNvPr id="0" name=""/>
        <dsp:cNvSpPr/>
      </dsp:nvSpPr>
      <dsp:spPr>
        <a:xfrm rot="5400000">
          <a:off x="5605927" y="-1542238"/>
          <a:ext cx="643063" cy="5578785"/>
        </a:xfrm>
        <a:prstGeom prst="round2SameRect">
          <a:avLst/>
        </a:prstGeom>
        <a:solidFill>
          <a:srgbClr val="BFD1D7">
            <a:alpha val="89804"/>
          </a:srgbClr>
        </a:solidFill>
        <a:ln w="12700" cap="flat" cmpd="sng" algn="ctr">
          <a:solidFill>
            <a:schemeClr val="accent4">
              <a:tint val="40000"/>
              <a:alpha val="90000"/>
              <a:hueOff val="-7948142"/>
              <a:satOff val="18768"/>
              <a:lumOff val="28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cs-CZ" sz="1600" kern="1200" dirty="0" err="1">
              <a:latin typeface="Calibri" panose="020F0502020204030204" pitchFamily="34" charset="0"/>
              <a:cs typeface="Calibri" panose="020F0502020204030204" pitchFamily="34" charset="0"/>
            </a:rPr>
            <a:t>the</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actual</a:t>
          </a:r>
          <a:r>
            <a:rPr lang="cs-CZ" sz="1600" kern="1200" dirty="0">
              <a:latin typeface="Calibri" panose="020F0502020204030204" pitchFamily="34" charset="0"/>
              <a:cs typeface="Calibri" panose="020F0502020204030204" pitchFamily="34" charset="0"/>
            </a:rPr>
            <a:t> image in </a:t>
          </a:r>
          <a:r>
            <a:rPr lang="cs-CZ" sz="1600" kern="1200" dirty="0" err="1">
              <a:latin typeface="Calibri" panose="020F0502020204030204" pitchFamily="34" charset="0"/>
              <a:cs typeface="Calibri" panose="020F0502020204030204" pitchFamily="34" charset="0"/>
            </a:rPr>
            <a:t>the</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minds</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of</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the</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consumers</a:t>
          </a:r>
          <a:endParaRPr lang="cs-CZ" sz="1600" kern="1200" dirty="0">
            <a:latin typeface="Calibri" panose="020F0502020204030204" pitchFamily="34" charset="0"/>
            <a:cs typeface="Calibri" panose="020F0502020204030204" pitchFamily="34" charset="0"/>
          </a:endParaRPr>
        </a:p>
      </dsp:txBody>
      <dsp:txXfrm rot="-5400000">
        <a:off x="3138066" y="957015"/>
        <a:ext cx="5547393" cy="580279"/>
      </dsp:txXfrm>
    </dsp:sp>
    <dsp:sp modelId="{F543453F-7435-4E16-B71E-39E6488AAD6D}">
      <dsp:nvSpPr>
        <dsp:cNvPr id="0" name=""/>
        <dsp:cNvSpPr/>
      </dsp:nvSpPr>
      <dsp:spPr>
        <a:xfrm>
          <a:off x="0" y="845239"/>
          <a:ext cx="3138066" cy="803829"/>
        </a:xfrm>
        <a:prstGeom prst="roundRect">
          <a:avLst/>
        </a:prstGeom>
        <a:solidFill>
          <a:srgbClr val="7EA3A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a:latin typeface="Calibri" panose="020F0502020204030204" pitchFamily="34" charset="0"/>
              <a:cs typeface="Calibri" panose="020F0502020204030204" pitchFamily="34" charset="0"/>
            </a:rPr>
            <a:t>Brand image</a:t>
          </a:r>
        </a:p>
      </dsp:txBody>
      <dsp:txXfrm>
        <a:off x="39240" y="884479"/>
        <a:ext cx="3059586" cy="725349"/>
      </dsp:txXfrm>
    </dsp:sp>
    <dsp:sp modelId="{D75E0D5B-7BFE-49AD-978B-F8103999B3F2}">
      <dsp:nvSpPr>
        <dsp:cNvPr id="0" name=""/>
        <dsp:cNvSpPr/>
      </dsp:nvSpPr>
      <dsp:spPr>
        <a:xfrm rot="5400000">
          <a:off x="5445509" y="-698217"/>
          <a:ext cx="643063" cy="5578785"/>
        </a:xfrm>
        <a:prstGeom prst="round2SameRect">
          <a:avLst/>
        </a:prstGeom>
        <a:solidFill>
          <a:srgbClr val="C7DBD5">
            <a:alpha val="89804"/>
          </a:srgbClr>
        </a:solidFill>
        <a:ln w="12700" cap="flat" cmpd="sng" algn="ctr">
          <a:solidFill>
            <a:schemeClr val="accent4">
              <a:tint val="40000"/>
              <a:alpha val="90000"/>
              <a:hueOff val="-15896285"/>
              <a:satOff val="37536"/>
              <a:lumOff val="57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None/>
          </a:pP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the</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strategy</a:t>
          </a:r>
          <a:r>
            <a:rPr lang="cs-CZ" sz="1600" kern="1200" dirty="0">
              <a:latin typeface="Calibri" panose="020F0502020204030204" pitchFamily="34" charset="0"/>
              <a:cs typeface="Calibri" panose="020F0502020204030204" pitchFamily="34" charset="0"/>
            </a:rPr>
            <a:t> by </a:t>
          </a:r>
          <a:r>
            <a:rPr lang="cs-CZ" sz="1600" kern="1200" dirty="0" err="1">
              <a:latin typeface="Calibri" panose="020F0502020204030204" pitchFamily="34" charset="0"/>
              <a:cs typeface="Calibri" panose="020F0502020204030204" pitchFamily="34" charset="0"/>
            </a:rPr>
            <a:t>organisations</a:t>
          </a:r>
          <a:r>
            <a:rPr lang="cs-CZ" sz="1600" kern="1200" dirty="0">
              <a:latin typeface="Calibri" panose="020F0502020204030204" pitchFamily="34" charset="0"/>
              <a:cs typeface="Calibri" panose="020F0502020204030204" pitchFamily="34" charset="0"/>
            </a:rPr>
            <a:t> to </a:t>
          </a:r>
          <a:r>
            <a:rPr lang="cs-CZ" sz="1600" kern="1200" dirty="0" err="1">
              <a:latin typeface="Calibri" panose="020F0502020204030204" pitchFamily="34" charset="0"/>
              <a:cs typeface="Calibri" panose="020F0502020204030204" pitchFamily="34" charset="0"/>
            </a:rPr>
            <a:t>decrease</a:t>
          </a:r>
          <a:r>
            <a:rPr lang="cs-CZ" sz="1600" kern="1200" dirty="0">
              <a:latin typeface="Calibri" panose="020F0502020204030204" pitchFamily="34" charset="0"/>
              <a:cs typeface="Calibri" panose="020F0502020204030204" pitchFamily="34" charset="0"/>
            </a:rPr>
            <a:t> a gap </a:t>
          </a:r>
          <a:r>
            <a:rPr lang="cs-CZ" sz="1600" kern="1200" dirty="0" err="1">
              <a:latin typeface="Calibri" panose="020F0502020204030204" pitchFamily="34" charset="0"/>
              <a:cs typeface="Calibri" panose="020F0502020204030204" pitchFamily="34" charset="0"/>
            </a:rPr>
            <a:t>between</a:t>
          </a:r>
          <a:r>
            <a:rPr lang="cs-CZ" sz="1600" kern="1200" dirty="0">
              <a:latin typeface="Calibri" panose="020F0502020204030204" pitchFamily="34" charset="0"/>
              <a:cs typeface="Calibri" panose="020F0502020204030204" pitchFamily="34" charset="0"/>
            </a:rPr>
            <a:t> </a:t>
          </a:r>
          <a:r>
            <a:rPr lang="cs-CZ" sz="1600" kern="1200" dirty="0" err="1">
              <a:latin typeface="Calibri" panose="020F0502020204030204" pitchFamily="34" charset="0"/>
              <a:cs typeface="Calibri" panose="020F0502020204030204" pitchFamily="34" charset="0"/>
            </a:rPr>
            <a:t>brand</a:t>
          </a:r>
          <a:r>
            <a:rPr lang="cs-CZ" sz="1600" kern="1200" dirty="0">
              <a:latin typeface="Calibri" panose="020F0502020204030204" pitchFamily="34" charset="0"/>
              <a:cs typeface="Calibri" panose="020F0502020204030204" pitchFamily="34" charset="0"/>
            </a:rPr>
            <a:t> identity and </a:t>
          </a:r>
          <a:r>
            <a:rPr lang="cs-CZ" sz="1600" kern="1200" dirty="0" err="1">
              <a:latin typeface="Calibri" panose="020F0502020204030204" pitchFamily="34" charset="0"/>
              <a:cs typeface="Calibri" panose="020F0502020204030204" pitchFamily="34" charset="0"/>
            </a:rPr>
            <a:t>brand</a:t>
          </a:r>
          <a:r>
            <a:rPr lang="cs-CZ" sz="1600" kern="1200" dirty="0">
              <a:latin typeface="Calibri" panose="020F0502020204030204" pitchFamily="34" charset="0"/>
              <a:cs typeface="Calibri" panose="020F0502020204030204" pitchFamily="34" charset="0"/>
            </a:rPr>
            <a:t> image (</a:t>
          </a:r>
          <a:r>
            <a:rPr lang="cs-CZ" sz="1600" kern="1200" dirty="0" err="1">
              <a:latin typeface="Calibri" panose="020F0502020204030204" pitchFamily="34" charset="0"/>
              <a:cs typeface="Calibri" panose="020F0502020204030204" pitchFamily="34" charset="0"/>
            </a:rPr>
            <a:t>Pike</a:t>
          </a:r>
          <a:r>
            <a:rPr lang="cs-CZ" sz="1600" kern="1200" dirty="0">
              <a:latin typeface="Calibri" panose="020F0502020204030204" pitchFamily="34" charset="0"/>
              <a:cs typeface="Calibri" panose="020F0502020204030204" pitchFamily="34" charset="0"/>
            </a:rPr>
            <a:t>, 1996)</a:t>
          </a:r>
        </a:p>
      </dsp:txBody>
      <dsp:txXfrm rot="-5400000">
        <a:off x="2977648" y="1801036"/>
        <a:ext cx="5547393" cy="580279"/>
      </dsp:txXfrm>
    </dsp:sp>
    <dsp:sp modelId="{570D63FA-4D02-42BB-9F13-CA3E46D129DA}">
      <dsp:nvSpPr>
        <dsp:cNvPr id="0" name=""/>
        <dsp:cNvSpPr/>
      </dsp:nvSpPr>
      <dsp:spPr>
        <a:xfrm>
          <a:off x="0" y="1689260"/>
          <a:ext cx="3138066" cy="803829"/>
        </a:xfrm>
        <a:prstGeom prst="roundRect">
          <a:avLst/>
        </a:prstGeom>
        <a:solidFill>
          <a:srgbClr val="9DC1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cs-CZ" sz="1800" b="1" kern="1200">
              <a:latin typeface="Calibri" panose="020F0502020204030204" pitchFamily="34" charset="0"/>
              <a:cs typeface="Calibri" panose="020F0502020204030204" pitchFamily="34" charset="0"/>
            </a:rPr>
            <a:t>Brand positioning</a:t>
          </a:r>
        </a:p>
      </dsp:txBody>
      <dsp:txXfrm>
        <a:off x="39240" y="1728500"/>
        <a:ext cx="3059586" cy="7253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C962C6-D5AA-4B90-8269-5470E986F0EE}">
      <dsp:nvSpPr>
        <dsp:cNvPr id="0" name=""/>
        <dsp:cNvSpPr/>
      </dsp:nvSpPr>
      <dsp:spPr>
        <a:xfrm>
          <a:off x="1048" y="1099819"/>
          <a:ext cx="2586018" cy="77580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353" tIns="204353" rIns="204353" bIns="204353" numCol="1" spcCol="1270" anchor="ctr" anchorCtr="0">
          <a:noAutofit/>
        </a:bodyPr>
        <a:lstStyle/>
        <a:p>
          <a:pPr marL="0" lvl="0" indent="0" algn="ctr" defTabSz="1155700">
            <a:lnSpc>
              <a:spcPct val="90000"/>
            </a:lnSpc>
            <a:spcBef>
              <a:spcPct val="0"/>
            </a:spcBef>
            <a:spcAft>
              <a:spcPct val="35000"/>
            </a:spcAft>
            <a:buNone/>
          </a:pPr>
          <a:r>
            <a:rPr lang="en-US" sz="2600" kern="1200">
              <a:latin typeface="Calibri" panose="020F0502020204030204" pitchFamily="34" charset="0"/>
              <a:cs typeface="Calibri" panose="020F0502020204030204" pitchFamily="34" charset="0"/>
            </a:rPr>
            <a:t>Understanding</a:t>
          </a:r>
        </a:p>
      </dsp:txBody>
      <dsp:txXfrm>
        <a:off x="1048" y="1099819"/>
        <a:ext cx="2586018" cy="775805"/>
      </dsp:txXfrm>
    </dsp:sp>
    <dsp:sp modelId="{BAA6DC1B-E204-4442-AD61-8B71F111E039}">
      <dsp:nvSpPr>
        <dsp:cNvPr id="0" name=""/>
        <dsp:cNvSpPr/>
      </dsp:nvSpPr>
      <dsp:spPr>
        <a:xfrm>
          <a:off x="1048" y="1875625"/>
          <a:ext cx="2586018" cy="252365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441" tIns="255441" rIns="255441" bIns="255441" numCol="1" spcCol="1270" anchor="t"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visitors’ needs, expectations and interpretation preferences to keep them engaged</a:t>
          </a:r>
        </a:p>
      </dsp:txBody>
      <dsp:txXfrm>
        <a:off x="1048" y="1875625"/>
        <a:ext cx="2586018" cy="2523654"/>
      </dsp:txXfrm>
    </dsp:sp>
    <dsp:sp modelId="{EFDBE246-AB1C-4C1A-BF4E-54AB9EB58F5D}">
      <dsp:nvSpPr>
        <dsp:cNvPr id="0" name=""/>
        <dsp:cNvSpPr/>
      </dsp:nvSpPr>
      <dsp:spPr>
        <a:xfrm>
          <a:off x="2695066" y="1099819"/>
          <a:ext cx="2586018" cy="775805"/>
        </a:xfrm>
        <a:prstGeom prst="rect">
          <a:avLst/>
        </a:prstGeom>
        <a:solidFill>
          <a:schemeClr val="accent2">
            <a:hueOff val="-203606"/>
            <a:satOff val="-1745"/>
            <a:lumOff val="-11568"/>
            <a:alphaOff val="0"/>
          </a:schemeClr>
        </a:solidFill>
        <a:ln w="12700" cap="flat" cmpd="sng" algn="ctr">
          <a:solidFill>
            <a:schemeClr val="accent2">
              <a:hueOff val="-203606"/>
              <a:satOff val="-1745"/>
              <a:lumOff val="-1156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353" tIns="204353" rIns="204353" bIns="204353" numCol="1" spcCol="1270" anchor="ctr" anchorCtr="0">
          <a:noAutofit/>
        </a:bodyPr>
        <a:lstStyle/>
        <a:p>
          <a:pPr marL="0" lvl="0" indent="0" algn="ctr" defTabSz="1155700">
            <a:lnSpc>
              <a:spcPct val="90000"/>
            </a:lnSpc>
            <a:spcBef>
              <a:spcPct val="0"/>
            </a:spcBef>
            <a:spcAft>
              <a:spcPct val="35000"/>
            </a:spcAft>
            <a:buNone/>
          </a:pPr>
          <a:r>
            <a:rPr lang="en-US" sz="2600" kern="1200">
              <a:latin typeface="Calibri" panose="020F0502020204030204" pitchFamily="34" charset="0"/>
              <a:cs typeface="Calibri" panose="020F0502020204030204" pitchFamily="34" charset="0"/>
            </a:rPr>
            <a:t>Exploring</a:t>
          </a:r>
        </a:p>
      </dsp:txBody>
      <dsp:txXfrm>
        <a:off x="2695066" y="1099819"/>
        <a:ext cx="2586018" cy="775805"/>
      </dsp:txXfrm>
    </dsp:sp>
    <dsp:sp modelId="{CB230B93-7055-43A0-8E0A-7B53D79ADBF8}">
      <dsp:nvSpPr>
        <dsp:cNvPr id="0" name=""/>
        <dsp:cNvSpPr/>
      </dsp:nvSpPr>
      <dsp:spPr>
        <a:xfrm>
          <a:off x="2695066" y="1875625"/>
          <a:ext cx="2586018" cy="2523654"/>
        </a:xfrm>
        <a:prstGeom prst="rect">
          <a:avLst/>
        </a:prstGeom>
        <a:solidFill>
          <a:schemeClr val="accent2">
            <a:tint val="40000"/>
            <a:alpha val="90000"/>
            <a:hueOff val="-157348"/>
            <a:satOff val="-4819"/>
            <a:lumOff val="-2556"/>
            <a:alphaOff val="0"/>
          </a:schemeClr>
        </a:solidFill>
        <a:ln w="12700" cap="flat" cmpd="sng" algn="ctr">
          <a:solidFill>
            <a:schemeClr val="accent2">
              <a:tint val="40000"/>
              <a:alpha val="90000"/>
              <a:hueOff val="-157348"/>
              <a:satOff val="-4819"/>
              <a:lumOff val="-25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441" tIns="255441" rIns="255441" bIns="255441" numCol="1" spcCol="1270" anchor="t"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how visitors create their own meanings of places and heritage over extended periods</a:t>
          </a:r>
        </a:p>
      </dsp:txBody>
      <dsp:txXfrm>
        <a:off x="2695066" y="1875625"/>
        <a:ext cx="2586018" cy="2523654"/>
      </dsp:txXfrm>
    </dsp:sp>
    <dsp:sp modelId="{2865F0DA-4D23-437E-A30B-B8186FBBF1F2}">
      <dsp:nvSpPr>
        <dsp:cNvPr id="0" name=""/>
        <dsp:cNvSpPr/>
      </dsp:nvSpPr>
      <dsp:spPr>
        <a:xfrm>
          <a:off x="5389085" y="1099819"/>
          <a:ext cx="2586018" cy="775805"/>
        </a:xfrm>
        <a:prstGeom prst="rect">
          <a:avLst/>
        </a:prstGeom>
        <a:solidFill>
          <a:schemeClr val="accent2">
            <a:hueOff val="-407213"/>
            <a:satOff val="-3490"/>
            <a:lumOff val="-23137"/>
            <a:alphaOff val="0"/>
          </a:schemeClr>
        </a:solidFill>
        <a:ln w="12700" cap="flat" cmpd="sng" algn="ctr">
          <a:solidFill>
            <a:schemeClr val="accent2">
              <a:hueOff val="-407213"/>
              <a:satOff val="-3490"/>
              <a:lumOff val="-2313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4353" tIns="204353" rIns="204353" bIns="204353" numCol="1" spcCol="1270" anchor="ctr" anchorCtr="0">
          <a:noAutofit/>
        </a:bodyPr>
        <a:lstStyle/>
        <a:p>
          <a:pPr marL="0" lvl="0" indent="0" algn="ctr" defTabSz="1155700">
            <a:lnSpc>
              <a:spcPct val="90000"/>
            </a:lnSpc>
            <a:spcBef>
              <a:spcPct val="0"/>
            </a:spcBef>
            <a:spcAft>
              <a:spcPct val="35000"/>
            </a:spcAft>
            <a:buNone/>
          </a:pPr>
          <a:r>
            <a:rPr lang="en-US" sz="2600" kern="1200">
              <a:latin typeface="Calibri" panose="020F0502020204030204" pitchFamily="34" charset="0"/>
              <a:cs typeface="Calibri" panose="020F0502020204030204" pitchFamily="34" charset="0"/>
            </a:rPr>
            <a:t>Measuring</a:t>
          </a:r>
        </a:p>
      </dsp:txBody>
      <dsp:txXfrm>
        <a:off x="5389085" y="1099819"/>
        <a:ext cx="2586018" cy="775805"/>
      </dsp:txXfrm>
    </dsp:sp>
    <dsp:sp modelId="{A585E845-9213-4E35-AA74-0D88893CE1B4}">
      <dsp:nvSpPr>
        <dsp:cNvPr id="0" name=""/>
        <dsp:cNvSpPr/>
      </dsp:nvSpPr>
      <dsp:spPr>
        <a:xfrm>
          <a:off x="5389085" y="1875625"/>
          <a:ext cx="2586018" cy="2523654"/>
        </a:xfrm>
        <a:prstGeom prst="rect">
          <a:avLst/>
        </a:prstGeom>
        <a:solidFill>
          <a:schemeClr val="accent2">
            <a:tint val="40000"/>
            <a:alpha val="90000"/>
            <a:hueOff val="-314695"/>
            <a:satOff val="-9638"/>
            <a:lumOff val="-5112"/>
            <a:alphaOff val="0"/>
          </a:schemeClr>
        </a:solidFill>
        <a:ln w="12700" cap="flat" cmpd="sng" algn="ctr">
          <a:solidFill>
            <a:schemeClr val="accent2">
              <a:tint val="40000"/>
              <a:alpha val="90000"/>
              <a:hueOff val="-314695"/>
              <a:satOff val="-9638"/>
              <a:lumOff val="-511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5441" tIns="255441" rIns="255441" bIns="255441" numCol="1" spcCol="1270" anchor="t" anchorCtr="0">
          <a:noAutofit/>
        </a:bodyPr>
        <a:lstStyle/>
        <a:p>
          <a:pPr marL="0" lvl="0" indent="0" algn="ctr" defTabSz="844550">
            <a:lnSpc>
              <a:spcPct val="90000"/>
            </a:lnSpc>
            <a:spcBef>
              <a:spcPct val="0"/>
            </a:spcBef>
            <a:spcAft>
              <a:spcPct val="35000"/>
            </a:spcAft>
            <a:buNone/>
          </a:pPr>
          <a:r>
            <a:rPr lang="en-US" sz="1900" kern="1200" dirty="0">
              <a:latin typeface="Calibri" panose="020F0502020204030204" pitchFamily="34" charset="0"/>
              <a:cs typeface="Calibri" panose="020F0502020204030204" pitchFamily="34" charset="0"/>
            </a:rPr>
            <a:t>the effectiveness of interpretation</a:t>
          </a:r>
        </a:p>
      </dsp:txBody>
      <dsp:txXfrm>
        <a:off x="5389085" y="1875625"/>
        <a:ext cx="2586018" cy="25236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6/7/layout/HorizontalActionList">
  <dgm:title val="Horizontal Action List"/>
  <dgm:desc val="Used to show non-sequential or grouped lists of information. Works well with large amounts of text. All text has the same level of emphasis, and direction is not implied."/>
  <dgm:catLst>
    <dgm:cat type="list"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fact="0.6"/>
      <dgm:constr type="h" for="des" forName="composite" op="equ"/>
      <dgm:constr type="w" for="ch" forName="composite" refType="w"/>
      <dgm:constr type="w" for="des" forName="parTx"/>
      <dgm:constr type="h" for="des" forName="parTx" op="equ"/>
      <dgm:constr type="w" for="des" forName="desTx"/>
      <dgm:constr type="primFontSz" for="des" forName="parTx" val="54"/>
      <dgm:constr type="primFontSz" for="des" forName="desTx" refType="primFontSz" refFor="des" refForName="parTx" op="lte" fact="0.75"/>
      <dgm:constr type="h" for="des" forName="desTx" op="equ"/>
      <dgm:constr type="w" for="ch" forName="space" op="equ" val="3"/>
    </dgm:constrLst>
    <dgm:ruleLst>
      <dgm:rule type="w" for="ch" forName="composite" val="0" fact="NaN" max="NaN"/>
    </dgm:ruleLst>
    <dgm:forEach name="Name6"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varLst>
          <dgm:alg type="tx"/>
          <dgm:shape xmlns:r="http://schemas.openxmlformats.org/officeDocument/2006/relationships" type="rect" r:blip="">
            <dgm:adjLst/>
          </dgm:shape>
          <dgm:presOf axis="self" ptType="node"/>
          <dgm:constrLst>
            <dgm:constr type="h" refType="w" op="lte" fact="0.3"/>
            <dgm:constr type="h"/>
            <dgm:constr type="tMarg" refType="w" fact="0.224"/>
            <dgm:constr type="bMarg" refType="w" fact="0.224"/>
            <dgm:constr type="lMarg" refType="w" fact="0.224"/>
            <dgm:constr type="rMarg" refType="w" fact="0.224"/>
          </dgm:constrLst>
          <dgm:ruleLst>
            <dgm:rule type="h" val="INF" fact="NaN" max="NaN"/>
            <dgm:rule type="primFontSz" val="14" fact="NaN" max="NaN"/>
          </dgm:ruleLst>
        </dgm:layoutNode>
        <dgm:layoutNode name="desTx" styleLbl="alignAccFollowNode1">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primFontSz" val="28"/>
            <dgm:constr type="tMarg" refType="w" fact="0.28"/>
            <dgm:constr type="bMarg" refType="w" fact="0.28"/>
            <dgm:constr type="lMarg" refType="w" fact="0.28"/>
            <dgm:constr type="rMarg" refType="w" fact="0.28"/>
          </dgm:constrLst>
          <dgm:ruleLst>
            <dgm:rule type="h" val="INF" fact="NaN" max="NaN"/>
            <dgm:rule type="primFontSz" val="11"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atin typeface="Avenir Next LT Pro" panose="020B0504020202020204" pitchFamily="34" charset="-18"/>
              </a:defRPr>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41243953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789925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2266259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CB451-F465-4226-B490-47912188491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2D0D1E1-BC6C-45B1-BFE5-6D3F6B5EB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3F6BA2D-63A3-4A1C-AA85-BB6782CCAD6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77E00224-6435-4F2B-AC8D-5DD1219FFFC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386382C-659E-4689-8B2D-69E82AE6101F}"/>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355587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2B3D3-DC72-4173-8F51-D294D8A4BA6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DC7091-4F10-458A-BBCA-C9B03FA0139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4BF427F-53DC-47B3-B478-17DF5B633725}"/>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A1536A2E-AEB4-4C01-98D8-080077C4686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C8056-777B-495E-8EC0-3A052B33F5A8}"/>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916171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CB7EB7-D774-432E-A3DD-4DD87484A63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AB69042-629D-4CCE-B0D8-F88571D769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31E35B7-7AE8-4299-A67C-9CE83BD0A2D1}"/>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BBD7A885-D954-4DF7-B5D3-493BA1C52B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138AB34-A52C-4ED8-88A7-5910FCB41DDB}"/>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813210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43488-D958-4E37-9E25-16CC3F63624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7C8F86C-855C-44B3-8B1C-8CA3B4B931B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7AE7532-1185-49C6-8F56-3C60863C3FE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DDB0D2F-8C69-4B57-B1FF-CD61760BB33A}"/>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934053F0-B88A-4B7D-874E-7DE4B3184C7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DAC2DBE-8B65-4EC6-8396-A39D3A0F54B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3699415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5F060-A115-43ED-806B-7591EFC3C5E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95D2E04-9706-4621-BB83-EB0941AF2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C5014FA-6D61-4595-B1B4-57C69C95B85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1FC9B1F-C054-45C7-9874-51F647610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6B6E4E0-4093-4C6E-B613-013C671C8B9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7886704-E52A-474B-AB1E-BBB47C585B0D}"/>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8" name="Zástupný symbol pro zápatí 7">
            <a:extLst>
              <a:ext uri="{FF2B5EF4-FFF2-40B4-BE49-F238E27FC236}">
                <a16:creationId xmlns:a16="http://schemas.microsoft.com/office/drawing/2014/main" id="{9BBD1381-39B0-44E7-BBFD-4266228DF82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8B69A5D-8713-47FB-8333-AA7F94A9576C}"/>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059977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EE090-11C2-40A0-B5AA-2B0E38D81B8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9786AA9-A51C-4B80-B46A-F7855AC1CD57}"/>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4" name="Zástupný symbol pro zápatí 3">
            <a:extLst>
              <a:ext uri="{FF2B5EF4-FFF2-40B4-BE49-F238E27FC236}">
                <a16:creationId xmlns:a16="http://schemas.microsoft.com/office/drawing/2014/main" id="{76973298-1DF1-4789-9A53-C55D614D84E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6128CF7-1557-4DC0-9208-0DC7FDCEA0DF}"/>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781208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2D27D91-82DA-4186-BD8F-E71424AA8553}"/>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3" name="Zástupný symbol pro zápatí 2">
            <a:extLst>
              <a:ext uri="{FF2B5EF4-FFF2-40B4-BE49-F238E27FC236}">
                <a16:creationId xmlns:a16="http://schemas.microsoft.com/office/drawing/2014/main" id="{B72638F7-7E3E-4123-9465-5157A87CBCB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307341A-31F0-47F3-BBE5-05E484FD5C2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370143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52564D-4908-46BC-A3E9-DEF063ABF10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056BD52-7E41-4E0F-8095-5A54443CA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73C216D-6173-4275-823E-9EA77A295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AB232A7-D763-4EEB-A15A-D4D9E158AD22}"/>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E6DD518C-835C-41C4-98FB-28CE629196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9BBFDDB-8D1B-40EF-BBBD-5F76996B83B0}"/>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868923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4442997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111C8-3CD3-4E15-9C03-5E0F7DE3FD9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EDD1869-8692-431E-BAF4-DF37E8E95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D5A6F4E-5368-4C70-94AC-42A0E1143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3133C55-D5B5-4A9F-953F-62741554E1F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59AC59D7-2279-4FB5-B08C-05C55952D09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3CCF4CF-BFB8-4C74-83F7-0E4233742216}"/>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3646857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27073-E657-4D53-958A-4D497392727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8193245-5B84-424C-956F-9E3FEB41FFA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C5709A7-DDE4-4BE3-8CBD-0E67442E7CBB}"/>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71454C73-E106-423F-AD61-4BA8CBEBA2D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C60E562-8F3C-4E07-8C68-8B949FDA8F3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7819779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7541434-002B-4A77-AF31-D3D1BA885C2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CF5798E-81FA-4567-BCC7-6F112C9E800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7CE7F3C-D299-4038-951A-F7ABDCA5BD4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0DE17DFB-7059-447A-8B52-371761B6679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42389A6-9277-433E-A1A4-D89C6FBAA41E}"/>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829716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CB451-F465-4226-B490-47912188491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02D0D1E1-BC6C-45B1-BFE5-6D3F6B5EBF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E3F6BA2D-63A3-4A1C-AA85-BB6782CCAD6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77E00224-6435-4F2B-AC8D-5DD1219FFFC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4386382C-659E-4689-8B2D-69E82AE6101F}"/>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3555879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02B3D3-DC72-4173-8F51-D294D8A4BA6B}"/>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5FDC7091-4F10-458A-BBCA-C9B03FA0139D}"/>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4BF427F-53DC-47B3-B478-17DF5B633725}"/>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A1536A2E-AEB4-4C01-98D8-080077C4686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D3C8056-777B-495E-8EC0-3A052B33F5A8}"/>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9161716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ACB7EB7-D774-432E-A3DD-4DD87484A63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4AB69042-629D-4CCE-B0D8-F88571D769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031E35B7-7AE8-4299-A67C-9CE83BD0A2D1}"/>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BBD7A885-D954-4DF7-B5D3-493BA1C52BD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138AB34-A52C-4ED8-88A7-5910FCB41DDB}"/>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8132105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C43488-D958-4E37-9E25-16CC3F63624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F7C8F86C-855C-44B3-8B1C-8CA3B4B931BC}"/>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07AE7532-1185-49C6-8F56-3C60863C3FE7}"/>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DDB0D2F-8C69-4B57-B1FF-CD61760BB33A}"/>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934053F0-B88A-4B7D-874E-7DE4B3184C7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DAC2DBE-8B65-4EC6-8396-A39D3A0F54B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3699415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C15F060-A115-43ED-806B-7591EFC3C5EE}"/>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95D2E04-9706-4621-BB83-EB0941AF21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C5014FA-6D61-4595-B1B4-57C69C95B85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F1FC9B1F-C054-45C7-9874-51F647610C7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26B6E4E0-4093-4C6E-B613-013C671C8B93}"/>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7886704-E52A-474B-AB1E-BBB47C585B0D}"/>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8" name="Zástupný symbol pro zápatí 7">
            <a:extLst>
              <a:ext uri="{FF2B5EF4-FFF2-40B4-BE49-F238E27FC236}">
                <a16:creationId xmlns:a16="http://schemas.microsoft.com/office/drawing/2014/main" id="{9BBD1381-39B0-44E7-BBFD-4266228DF82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D8B69A5D-8713-47FB-8333-AA7F94A9576C}"/>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059977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3EE090-11C2-40A0-B5AA-2B0E38D81B8E}"/>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59786AA9-A51C-4B80-B46A-F7855AC1CD57}"/>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4" name="Zástupný symbol pro zápatí 3">
            <a:extLst>
              <a:ext uri="{FF2B5EF4-FFF2-40B4-BE49-F238E27FC236}">
                <a16:creationId xmlns:a16="http://schemas.microsoft.com/office/drawing/2014/main" id="{76973298-1DF1-4789-9A53-C55D614D84E6}"/>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6128CF7-1557-4DC0-9208-0DC7FDCEA0DF}"/>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7812088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42D27D91-82DA-4186-BD8F-E71424AA8553}"/>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3" name="Zástupný symbol pro zápatí 2">
            <a:extLst>
              <a:ext uri="{FF2B5EF4-FFF2-40B4-BE49-F238E27FC236}">
                <a16:creationId xmlns:a16="http://schemas.microsoft.com/office/drawing/2014/main" id="{B72638F7-7E3E-4123-9465-5157A87CBCB1}"/>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6307341A-31F0-47F3-BBE5-05E484FD5C2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3701431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642871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E52564D-4908-46BC-A3E9-DEF063ABF10E}"/>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4056BD52-7E41-4E0F-8095-5A54443CA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073C216D-6173-4275-823E-9EA77A295B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AB232A7-D763-4EEB-A15A-D4D9E158AD22}"/>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E6DD518C-835C-41C4-98FB-28CE6291967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9BBFDDB-8D1B-40EF-BBBD-5F76996B83B0}"/>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28689235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4111C8-3CD3-4E15-9C03-5E0F7DE3FD95}"/>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7EDD1869-8692-431E-BAF4-DF37E8E95B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1D5A6F4E-5368-4C70-94AC-42A0E1143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C3133C55-D5B5-4A9F-953F-62741554E1F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6" name="Zástupný symbol pro zápatí 5">
            <a:extLst>
              <a:ext uri="{FF2B5EF4-FFF2-40B4-BE49-F238E27FC236}">
                <a16:creationId xmlns:a16="http://schemas.microsoft.com/office/drawing/2014/main" id="{59AC59D7-2279-4FB5-B08C-05C55952D09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3CCF4CF-BFB8-4C74-83F7-0E4233742216}"/>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3646857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27073-E657-4D53-958A-4D497392727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78193245-5B84-424C-956F-9E3FEB41FFA7}"/>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C5709A7-DDE4-4BE3-8CBD-0E67442E7CBB}"/>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71454C73-E106-423F-AD61-4BA8CBEBA2D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3C60E562-8F3C-4E07-8C68-8B949FDA8F3A}"/>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7819779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7541434-002B-4A77-AF31-D3D1BA885C2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CF5798E-81FA-4567-BCC7-6F112C9E8000}"/>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D7CE7F3C-D299-4038-951A-F7ABDCA5BD46}"/>
              </a:ext>
            </a:extLst>
          </p:cNvPr>
          <p:cNvSpPr>
            <a:spLocks noGrp="1"/>
          </p:cNvSpPr>
          <p:nvPr>
            <p:ph type="dt" sz="half" idx="10"/>
          </p:nvPr>
        </p:nvSpPr>
        <p:spPr/>
        <p:txBody>
          <a:body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0DE17DFB-7059-447A-8B52-371761B6679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F42389A6-9277-433E-A1A4-D89C6FBAA41E}"/>
              </a:ext>
            </a:extLst>
          </p:cNvPr>
          <p:cNvSpPr>
            <a:spLocks noGrp="1"/>
          </p:cNvSpPr>
          <p:nvPr>
            <p:ph type="sldNum" sz="quarter" idx="12"/>
          </p:nvPr>
        </p:nvSpPr>
        <p:spPr/>
        <p:txBody>
          <a:bodyPr/>
          <a:lstStyle/>
          <a:p>
            <a:fld id="{412A68F5-9F16-4315-B4B3-691D34045076}" type="slidenum">
              <a:rPr lang="cs-CZ" smtClean="0"/>
              <a:t>‹#›</a:t>
            </a:fld>
            <a:endParaRPr lang="cs-CZ"/>
          </a:p>
        </p:txBody>
      </p:sp>
    </p:spTree>
    <p:extLst>
      <p:ext uri="{BB962C8B-B14F-4D97-AF65-F5344CB8AC3E}">
        <p14:creationId xmlns:p14="http://schemas.microsoft.com/office/powerpoint/2010/main" val="829716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A4A777E-7E6C-A6AA-A9BE-51AB92AD192D}"/>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B0D847A-7F58-C9FC-1D79-94F6AE56AE0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FD83260C-5119-957E-AF81-9F6DDEF03E06}"/>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5" name="Zástupný symbol pro zápatí 4">
            <a:extLst>
              <a:ext uri="{FF2B5EF4-FFF2-40B4-BE49-F238E27FC236}">
                <a16:creationId xmlns:a16="http://schemas.microsoft.com/office/drawing/2014/main" id="{C7C3CF2B-B84E-51D7-0B95-20413BECBB0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CBA185C-0EC2-D7B5-8A1E-FFACA5770A5F}"/>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5740648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9CEF4D-2F52-B730-1E57-64AC6ED8DD7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6A7372BF-1D2E-01D7-E2CD-5494A3A27C9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B99A9B3-1DAF-6616-24F7-731C7F733309}"/>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5" name="Zástupný symbol pro zápatí 4">
            <a:extLst>
              <a:ext uri="{FF2B5EF4-FFF2-40B4-BE49-F238E27FC236}">
                <a16:creationId xmlns:a16="http://schemas.microsoft.com/office/drawing/2014/main" id="{0D2850BA-5109-2CE2-4936-4DEAA8EE68E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1D56031-F03F-8070-9EDC-968937E97731}"/>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24686940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FCED03A-0204-9339-79EA-7EA22787F1AC}"/>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6AB305A7-1805-05F9-AAA0-55CD054BC54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86A5DBA6-6A95-35CC-658D-B5288B7328E6}"/>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5" name="Zástupný symbol pro zápatí 4">
            <a:extLst>
              <a:ext uri="{FF2B5EF4-FFF2-40B4-BE49-F238E27FC236}">
                <a16:creationId xmlns:a16="http://schemas.microsoft.com/office/drawing/2014/main" id="{1DA54482-6566-E5C1-8BB2-847796141FD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D81CB4D7-27E1-ACB0-DF97-47EE23D431EE}"/>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12919636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BABF987-CA35-425C-B493-643E318CF03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B2E8B1D7-1D26-95F3-8C1A-1FD044E0221B}"/>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B1548B9E-3046-6B7E-4614-B16D63EDC1C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D115F4FB-F00D-4BEE-ABEC-6B9720761A5F}"/>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6" name="Zástupný symbol pro zápatí 5">
            <a:extLst>
              <a:ext uri="{FF2B5EF4-FFF2-40B4-BE49-F238E27FC236}">
                <a16:creationId xmlns:a16="http://schemas.microsoft.com/office/drawing/2014/main" id="{5FC79E68-FE04-86F8-BF73-8BA6C93A12A8}"/>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7632AFA-49DC-59AF-40BB-370355C65967}"/>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37357668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70A832-DFFA-7804-F8EA-5D223ACE8BD6}"/>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967A21E6-60B1-8BDF-008D-F0189AE25F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AAFBBCA7-3EED-65DF-3776-7C589E5118F7}"/>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1AE576A3-F603-1075-02E8-E4C43506E2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FB4E1B5A-0AC2-F252-A44E-52AFCF02FF25}"/>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91DFD49E-52D1-AD89-1C9D-2046860ADF2E}"/>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8" name="Zástupný symbol pro zápatí 7">
            <a:extLst>
              <a:ext uri="{FF2B5EF4-FFF2-40B4-BE49-F238E27FC236}">
                <a16:creationId xmlns:a16="http://schemas.microsoft.com/office/drawing/2014/main" id="{F6B6464B-B514-0BCA-0909-3235533CDD3E}"/>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69F81533-FB84-5B49-0505-7F0C35017C3B}"/>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37276031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8C19EF-A055-04DB-C96A-A3FCB73554A1}"/>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61EFC071-ED38-04D1-5D03-6592A5CA26F2}"/>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4" name="Zástupný symbol pro zápatí 3">
            <a:extLst>
              <a:ext uri="{FF2B5EF4-FFF2-40B4-BE49-F238E27FC236}">
                <a16:creationId xmlns:a16="http://schemas.microsoft.com/office/drawing/2014/main" id="{6672F0F8-0504-9DA9-13D6-3BC9E633C623}"/>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F2D0158A-5FC1-44D7-751E-F6E5A668EC18}"/>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3613011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29871645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1B1CB3F-2B54-8B63-B1B4-7FA97544810D}"/>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3" name="Zástupný symbol pro zápatí 2">
            <a:extLst>
              <a:ext uri="{FF2B5EF4-FFF2-40B4-BE49-F238E27FC236}">
                <a16:creationId xmlns:a16="http://schemas.microsoft.com/office/drawing/2014/main" id="{B8136F9A-86B2-E59F-FFC7-2364A3D86A46}"/>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3B40AEA1-5BB5-BF4B-4C3A-632944AC9F92}"/>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3925858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D826DEE-EEE8-6111-F174-4D666792690F}"/>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678527DA-7BEE-DF92-9347-29FC13C63D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529E0E4B-19F1-4F0D-7DDD-FE4C52283C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5E3315D2-3D53-520D-8BE1-324473D5F296}"/>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6" name="Zástupný symbol pro zápatí 5">
            <a:extLst>
              <a:ext uri="{FF2B5EF4-FFF2-40B4-BE49-F238E27FC236}">
                <a16:creationId xmlns:a16="http://schemas.microsoft.com/office/drawing/2014/main" id="{7891DB63-0EF5-A261-94C0-4163E9BBB7B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9FBB5C31-35A8-C84A-1792-ABACDEA2886E}"/>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41354611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E01A06-2FD6-F733-5D97-6E86D52CAC3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DD1D16BA-9541-EC81-E347-77F9E18F26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71330091-45D5-CA75-8ABD-E3C5416C26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1258BBCD-9E7A-F5C1-10EC-AAAC6F4AB8E9}"/>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6" name="Zástupný symbol pro zápatí 5">
            <a:extLst>
              <a:ext uri="{FF2B5EF4-FFF2-40B4-BE49-F238E27FC236}">
                <a16:creationId xmlns:a16="http://schemas.microsoft.com/office/drawing/2014/main" id="{C271B715-ADB7-8BA0-D005-4E7051190339}"/>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4F746D9B-0813-758D-84E2-7588767E293C}"/>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33463968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6E6793-7CB9-5518-5DFA-DCE98B02F26C}"/>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1DB38F98-1620-38B2-8FC7-4CFBD89C4F3A}"/>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A0A2D76F-E6CC-F5D0-A3B2-2DC241F5605A}"/>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5" name="Zástupný symbol pro zápatí 4">
            <a:extLst>
              <a:ext uri="{FF2B5EF4-FFF2-40B4-BE49-F238E27FC236}">
                <a16:creationId xmlns:a16="http://schemas.microsoft.com/office/drawing/2014/main" id="{54F509CB-AD38-AB7B-E211-24071FB8C28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4F69413-DB5F-159B-8110-F140BC0BD41F}"/>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1100694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E139ED31-B46B-F970-252B-BED930B3AA1C}"/>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75EBA1E2-E20F-AC99-4F31-768A0BDB731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3B0A07C2-C59A-4639-6492-36FA7BBFFFEC}"/>
              </a:ext>
            </a:extLst>
          </p:cNvPr>
          <p:cNvSpPr>
            <a:spLocks noGrp="1"/>
          </p:cNvSpPr>
          <p:nvPr>
            <p:ph type="dt" sz="half" idx="10"/>
          </p:nvPr>
        </p:nvSpPr>
        <p:spPr/>
        <p:txBody>
          <a:bodyPr/>
          <a:lstStyle/>
          <a:p>
            <a:fld id="{17ECEB21-69E7-424E-91A6-98590E3813AD}" type="datetimeFigureOut">
              <a:rPr lang="cs-CZ" smtClean="0"/>
              <a:t>24.08.2023</a:t>
            </a:fld>
            <a:endParaRPr lang="cs-CZ"/>
          </a:p>
        </p:txBody>
      </p:sp>
      <p:sp>
        <p:nvSpPr>
          <p:cNvPr id="5" name="Zástupný symbol pro zápatí 4">
            <a:extLst>
              <a:ext uri="{FF2B5EF4-FFF2-40B4-BE49-F238E27FC236}">
                <a16:creationId xmlns:a16="http://schemas.microsoft.com/office/drawing/2014/main" id="{5B023B96-25EF-10AB-A9B3-EFE29BED64DC}"/>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540AA28-C318-C8B8-F940-0401A6E9EDC7}"/>
              </a:ext>
            </a:extLst>
          </p:cNvPr>
          <p:cNvSpPr>
            <a:spLocks noGrp="1"/>
          </p:cNvSpPr>
          <p:nvPr>
            <p:ph type="sldNum" sz="quarter" idx="12"/>
          </p:nvPr>
        </p:nvSpPr>
        <p:spPr/>
        <p:txBody>
          <a:bodyPr/>
          <a:lstStyle/>
          <a:p>
            <a:fld id="{39BC11CE-92F7-4FDB-B5B8-AECCE41B4A1B}" type="slidenum">
              <a:rPr lang="cs-CZ" smtClean="0"/>
              <a:t>‹#›</a:t>
            </a:fld>
            <a:endParaRPr lang="cs-CZ"/>
          </a:p>
        </p:txBody>
      </p:sp>
    </p:spTree>
    <p:extLst>
      <p:ext uri="{BB962C8B-B14F-4D97-AF65-F5344CB8AC3E}">
        <p14:creationId xmlns:p14="http://schemas.microsoft.com/office/powerpoint/2010/main" val="2004263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8384682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4657158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33804233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210951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p:cNvSpPr>
          <p:nvPr>
            <p:ph type="pic" idx="1"/>
          </p:nvPr>
        </p:nvSpPr>
        <p:spPr>
          <a:xfrm>
            <a:off x="5183188" y="1066800"/>
            <a:ext cx="6172200" cy="47942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2F3E8B1C-86EF-43CF-8304-249481088644}" type="datetimeFigureOut">
              <a:rPr lang="en-US" smtClean="0"/>
              <a:t>8/24/2023</a:t>
            </a:fld>
            <a:endParaRPr lang="en-US"/>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C3DB2ADC-AF19-4574-8C10-79B5B04FCA27}" type="slidenum">
              <a:rPr lang="en-US" smtClean="0"/>
              <a:t>‹#›</a:t>
            </a:fld>
            <a:endParaRPr lang="en-US"/>
          </a:p>
        </p:txBody>
      </p:sp>
    </p:spTree>
    <p:extLst>
      <p:ext uri="{BB962C8B-B14F-4D97-AF65-F5344CB8AC3E}">
        <p14:creationId xmlns:p14="http://schemas.microsoft.com/office/powerpoint/2010/main" val="1596937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2F3E8B1C-86EF-43CF-8304-249481088644}" type="datetimeFigureOut">
              <a:rPr lang="en-US" smtClean="0"/>
              <a:pPr/>
              <a:t>8/24/2023</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endParaRPr lang="en-US" dirty="0"/>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C3DB2ADC-AF19-4574-8C10-79B5B04FCA27}" type="slidenum">
              <a:rPr lang="en-US" smtClean="0"/>
              <a:pPr/>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9814451"/>
      </p:ext>
    </p:extLst>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34" r:id="rId6"/>
    <p:sldLayoutId id="2147483930" r:id="rId7"/>
    <p:sldLayoutId id="2147483931" r:id="rId8"/>
    <p:sldLayoutId id="2147483932" r:id="rId9"/>
    <p:sldLayoutId id="2147483933" r:id="rId10"/>
    <p:sldLayoutId id="214748393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100000"/>
        </a:lnSpc>
        <a:spcBef>
          <a:spcPct val="0"/>
        </a:spcBef>
        <a:buNone/>
        <a:defRPr sz="4000" kern="1200" cap="all" spc="30" baseline="0">
          <a:solidFill>
            <a:schemeClr val="tx1"/>
          </a:solidFill>
          <a:latin typeface="Avenir Next LT Pro" panose="020B0504020202020204" pitchFamily="34" charset="-18"/>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121D5A5-B64F-4B75-8CDD-E93A4F854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BA31223-E50A-4F43-927A-34BEF5908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DD81C3-E676-465D-8171-F8BCCC9BE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FCF5716C-4BAD-4179-84F3-887DA3B4B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50C9A88-C4B4-4D7C-B77C-0DB88E3DD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A68F5-9F16-4315-B4B3-691D34045076}" type="slidenum">
              <a:rPr lang="cs-CZ" smtClean="0"/>
              <a:t>‹#›</a:t>
            </a:fld>
            <a:endParaRPr lang="cs-CZ"/>
          </a:p>
        </p:txBody>
      </p:sp>
    </p:spTree>
    <p:extLst>
      <p:ext uri="{BB962C8B-B14F-4D97-AF65-F5344CB8AC3E}">
        <p14:creationId xmlns:p14="http://schemas.microsoft.com/office/powerpoint/2010/main" val="2740400064"/>
      </p:ext>
    </p:extLst>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121D5A5-B64F-4B75-8CDD-E93A4F854B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8BA31223-E50A-4F43-927A-34BEF59087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EDD81C3-E676-465D-8171-F8BCCC9BE0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BF06F6-C463-48A4-AFF9-2C79E6042EFE}" type="datetimeFigureOut">
              <a:rPr lang="cs-CZ" smtClean="0"/>
              <a:t>24.08.2023</a:t>
            </a:fld>
            <a:endParaRPr lang="cs-CZ"/>
          </a:p>
        </p:txBody>
      </p:sp>
      <p:sp>
        <p:nvSpPr>
          <p:cNvPr id="5" name="Zástupný symbol pro zápatí 4">
            <a:extLst>
              <a:ext uri="{FF2B5EF4-FFF2-40B4-BE49-F238E27FC236}">
                <a16:creationId xmlns:a16="http://schemas.microsoft.com/office/drawing/2014/main" id="{FCF5716C-4BAD-4179-84F3-887DA3B4B5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850C9A88-C4B4-4D7C-B77C-0DB88E3DDA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2A68F5-9F16-4315-B4B3-691D34045076}" type="slidenum">
              <a:rPr lang="cs-CZ" smtClean="0"/>
              <a:t>‹#›</a:t>
            </a:fld>
            <a:endParaRPr lang="cs-CZ"/>
          </a:p>
        </p:txBody>
      </p:sp>
    </p:spTree>
    <p:extLst>
      <p:ext uri="{BB962C8B-B14F-4D97-AF65-F5344CB8AC3E}">
        <p14:creationId xmlns:p14="http://schemas.microsoft.com/office/powerpoint/2010/main" val="2740400064"/>
      </p:ext>
    </p:extLst>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 id="2147483965"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2724F33B-AC02-9F30-2BBB-720037DD42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ABBE6E11-BA55-5037-F3CF-F23B9B90A8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2CB483C-2490-ADEA-255D-6598CA1E15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ECEB21-69E7-424E-91A6-98590E3813AD}" type="datetimeFigureOut">
              <a:rPr lang="cs-CZ" smtClean="0"/>
              <a:t>24.08.2023</a:t>
            </a:fld>
            <a:endParaRPr lang="cs-CZ"/>
          </a:p>
        </p:txBody>
      </p:sp>
      <p:sp>
        <p:nvSpPr>
          <p:cNvPr id="5" name="Zástupný symbol pro zápatí 4">
            <a:extLst>
              <a:ext uri="{FF2B5EF4-FFF2-40B4-BE49-F238E27FC236}">
                <a16:creationId xmlns:a16="http://schemas.microsoft.com/office/drawing/2014/main" id="{C5E1BF1F-3D23-EA1F-AC53-46952632A4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133E123F-E27C-A17E-95BF-047039C90C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C11CE-92F7-4FDB-B5B8-AECCE41B4A1B}" type="slidenum">
              <a:rPr lang="cs-CZ" smtClean="0"/>
              <a:t>‹#›</a:t>
            </a:fld>
            <a:endParaRPr lang="cs-CZ"/>
          </a:p>
        </p:txBody>
      </p:sp>
    </p:spTree>
    <p:extLst>
      <p:ext uri="{BB962C8B-B14F-4D97-AF65-F5344CB8AC3E}">
        <p14:creationId xmlns:p14="http://schemas.microsoft.com/office/powerpoint/2010/main" val="291989587"/>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4.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4.jpe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4.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4.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4.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4.jpeg"/><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0" name="Rectangle 45">
            <a:extLst>
              <a:ext uri="{FF2B5EF4-FFF2-40B4-BE49-F238E27FC236}">
                <a16:creationId xmlns:a16="http://schemas.microsoft.com/office/drawing/2014/main" id="{33E93247-6229-44AB-A550-739E971E6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F400F0CD-D7AA-4DC7-AAC5-9BAE5535BEC3}"/>
              </a:ext>
            </a:extLst>
          </p:cNvPr>
          <p:cNvSpPr>
            <a:spLocks noGrp="1"/>
          </p:cNvSpPr>
          <p:nvPr>
            <p:ph type="ctrTitle"/>
          </p:nvPr>
        </p:nvSpPr>
        <p:spPr>
          <a:xfrm>
            <a:off x="695325" y="4727768"/>
            <a:ext cx="10591800" cy="978772"/>
          </a:xfrm>
        </p:spPr>
        <p:txBody>
          <a:bodyPr>
            <a:noAutofit/>
          </a:bodyPr>
          <a:lstStyle/>
          <a:p>
            <a:pPr>
              <a:lnSpc>
                <a:spcPct val="90000"/>
              </a:lnSpc>
            </a:pPr>
            <a:r>
              <a:rPr lang="cs-CZ" sz="4000" dirty="0"/>
              <a:t>Networking and </a:t>
            </a:r>
            <a:r>
              <a:rPr lang="cs-CZ" sz="4000" dirty="0" err="1"/>
              <a:t>Collaboration</a:t>
            </a:r>
            <a:r>
              <a:rPr lang="cs-CZ" sz="4000" dirty="0"/>
              <a:t> in </a:t>
            </a:r>
            <a:r>
              <a:rPr lang="cs-CZ" sz="4000" dirty="0" err="1"/>
              <a:t>Interpretation</a:t>
            </a:r>
            <a:r>
              <a:rPr lang="cs-CZ" sz="4000" dirty="0"/>
              <a:t> </a:t>
            </a:r>
            <a:r>
              <a:rPr lang="cs-CZ" sz="4000" dirty="0" err="1"/>
              <a:t>of</a:t>
            </a:r>
            <a:r>
              <a:rPr lang="cs-CZ" sz="4000" dirty="0"/>
              <a:t> </a:t>
            </a:r>
            <a:r>
              <a:rPr lang="cs-CZ" sz="4000" dirty="0" err="1"/>
              <a:t>Nature</a:t>
            </a:r>
            <a:r>
              <a:rPr lang="cs-CZ" sz="4000" dirty="0"/>
              <a:t> </a:t>
            </a:r>
            <a:r>
              <a:rPr lang="cs-CZ" sz="4000" dirty="0" err="1"/>
              <a:t>Heritage</a:t>
            </a:r>
            <a:r>
              <a:rPr lang="cs-CZ" sz="4000" dirty="0"/>
              <a:t> </a:t>
            </a:r>
            <a:endParaRPr lang="en-US" sz="100" dirty="0">
              <a:latin typeface="Avenir Next LT Pro" panose="020B0504020202020204" pitchFamily="34" charset="-18"/>
            </a:endParaRPr>
          </a:p>
        </p:txBody>
      </p:sp>
      <p:sp>
        <p:nvSpPr>
          <p:cNvPr id="3" name="Podnadpis 2">
            <a:extLst>
              <a:ext uri="{FF2B5EF4-FFF2-40B4-BE49-F238E27FC236}">
                <a16:creationId xmlns:a16="http://schemas.microsoft.com/office/drawing/2014/main" id="{FE9E3DF7-E9CB-42F7-8250-90BE28693EE9}"/>
              </a:ext>
            </a:extLst>
          </p:cNvPr>
          <p:cNvSpPr>
            <a:spLocks noGrp="1"/>
          </p:cNvSpPr>
          <p:nvPr>
            <p:ph type="subTitle" idx="1"/>
          </p:nvPr>
        </p:nvSpPr>
        <p:spPr>
          <a:xfrm>
            <a:off x="695325" y="5879227"/>
            <a:ext cx="9470954" cy="533983"/>
          </a:xfrm>
        </p:spPr>
        <p:txBody>
          <a:bodyPr anchor="t">
            <a:normAutofit/>
          </a:bodyPr>
          <a:lstStyle/>
          <a:p>
            <a:r>
              <a:rPr lang="en-US" sz="1700" dirty="0">
                <a:latin typeface="Avenir Next LT Pro" panose="020B0504020202020204" pitchFamily="34" charset="-18"/>
              </a:rPr>
              <a:t>Methodology of Interpretation of European Nature Heritage in Tourism</a:t>
            </a:r>
            <a:endParaRPr lang="cs-CZ" sz="1700" dirty="0">
              <a:latin typeface="Avenir Next LT Pro" panose="020B0504020202020204" pitchFamily="34" charset="-18"/>
            </a:endParaRPr>
          </a:p>
        </p:txBody>
      </p:sp>
      <p:cxnSp>
        <p:nvCxnSpPr>
          <p:cNvPr id="93" name="Straight Connector 47">
            <a:extLst>
              <a:ext uri="{FF2B5EF4-FFF2-40B4-BE49-F238E27FC236}">
                <a16:creationId xmlns:a16="http://schemas.microsoft.com/office/drawing/2014/main" id="{EE2E603F-4A95-4FE8-BB06-211DFD75DB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455508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Obrázek 3">
            <a:extLst>
              <a:ext uri="{FF2B5EF4-FFF2-40B4-BE49-F238E27FC236}">
                <a16:creationId xmlns:a16="http://schemas.microsoft.com/office/drawing/2014/main" id="{36BE0005-C766-F29D-42A8-D33C8A42569B}"/>
              </a:ext>
            </a:extLst>
          </p:cNvPr>
          <p:cNvPicPr>
            <a:picLocks noChangeAspect="1"/>
          </p:cNvPicPr>
          <p:nvPr/>
        </p:nvPicPr>
        <p:blipFill rotWithShape="1">
          <a:blip r:embed="rId2"/>
          <a:srcRect l="-1" t="2423" r="362" b="14640"/>
          <a:stretch/>
        </p:blipFill>
        <p:spPr>
          <a:xfrm>
            <a:off x="800100" y="700311"/>
            <a:ext cx="10591800" cy="3504501"/>
          </a:xfrm>
          <a:prstGeom prst="rect">
            <a:avLst/>
          </a:prstGeom>
        </p:spPr>
      </p:pic>
    </p:spTree>
    <p:extLst>
      <p:ext uri="{BB962C8B-B14F-4D97-AF65-F5344CB8AC3E}">
        <p14:creationId xmlns:p14="http://schemas.microsoft.com/office/powerpoint/2010/main" val="13315748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5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E0A5A6-AA8A-A718-9691-60FB0912598B}"/>
              </a:ext>
            </a:extLst>
          </p:cNvPr>
          <p:cNvSpPr>
            <a:spLocks noGrp="1"/>
          </p:cNvSpPr>
          <p:nvPr>
            <p:ph type="title"/>
          </p:nvPr>
        </p:nvSpPr>
        <p:spPr/>
        <p:txBody>
          <a:bodyPr/>
          <a:lstStyle/>
          <a:p>
            <a:r>
              <a:rPr lang="cs-CZ" dirty="0"/>
              <a:t>DESTINATION BRANDING</a:t>
            </a:r>
          </a:p>
        </p:txBody>
      </p:sp>
      <p:sp>
        <p:nvSpPr>
          <p:cNvPr id="7" name="Zástupný obsah 6">
            <a:extLst>
              <a:ext uri="{FF2B5EF4-FFF2-40B4-BE49-F238E27FC236}">
                <a16:creationId xmlns:a16="http://schemas.microsoft.com/office/drawing/2014/main" id="{242420EA-D7CC-3915-B23B-8C6606125E67}"/>
              </a:ext>
            </a:extLst>
          </p:cNvPr>
          <p:cNvSpPr>
            <a:spLocks noGrp="1"/>
          </p:cNvSpPr>
          <p:nvPr>
            <p:ph idx="1"/>
          </p:nvPr>
        </p:nvSpPr>
        <p:spPr/>
        <p:txBody>
          <a:bodyPr>
            <a:normAutofit/>
          </a:bodyPr>
          <a:lstStyle/>
          <a:p>
            <a:r>
              <a:rPr lang="en-GB" b="1" dirty="0"/>
              <a:t>Brand identity </a:t>
            </a:r>
            <a:r>
              <a:rPr lang="en-GB" dirty="0"/>
              <a:t>derived by the producer </a:t>
            </a:r>
            <a:r>
              <a:rPr lang="en-GB" b="1" dirty="0"/>
              <a:t>&amp;</a:t>
            </a:r>
            <a:r>
              <a:rPr lang="en-GB" dirty="0"/>
              <a:t> </a:t>
            </a:r>
            <a:r>
              <a:rPr lang="en-GB" b="1" dirty="0"/>
              <a:t>brand image</a:t>
            </a:r>
            <a:r>
              <a:rPr lang="en-GB" dirty="0"/>
              <a:t> as the actual perception of the destination in the minds of the consumers (Aaker, 1996).</a:t>
            </a:r>
          </a:p>
          <a:p>
            <a:r>
              <a:rPr lang="en-GB" dirty="0"/>
              <a:t>Seeks to ensure the intended image matches the actual image.</a:t>
            </a:r>
          </a:p>
          <a:p>
            <a:r>
              <a:rPr lang="en-GB" dirty="0"/>
              <a:t>The brand identity will often be the first encounter a potential tourist has (prior to </a:t>
            </a:r>
            <a:r>
              <a:rPr lang="cs-CZ" dirty="0" err="1"/>
              <a:t>deciding</a:t>
            </a:r>
            <a:r>
              <a:rPr lang="en-GB" dirty="0"/>
              <a:t> to visit a tourism heritage site).</a:t>
            </a:r>
          </a:p>
          <a:p>
            <a:r>
              <a:rPr lang="en-GB" dirty="0"/>
              <a:t>Des</a:t>
            </a:r>
            <a:r>
              <a:rPr lang="cs-CZ" dirty="0"/>
              <a:t>t</a:t>
            </a:r>
            <a:r>
              <a:rPr lang="en-GB" dirty="0" err="1"/>
              <a:t>ination</a:t>
            </a:r>
            <a:r>
              <a:rPr lang="en-GB" dirty="0"/>
              <a:t> branding is </a:t>
            </a:r>
            <a:r>
              <a:rPr lang="en-GB" b="1" dirty="0"/>
              <a:t>crucial for offering a quality tourism experience </a:t>
            </a:r>
            <a:r>
              <a:rPr lang="en-GB" dirty="0"/>
              <a:t>and disseminating it after the visit (Ritchie and Ritchie, 1998).</a:t>
            </a:r>
          </a:p>
          <a:p>
            <a:r>
              <a:rPr lang="en-GB" b="1" dirty="0"/>
              <a:t>Accurate marketing communications strategy </a:t>
            </a:r>
            <a:r>
              <a:rPr lang="en-GB" dirty="0"/>
              <a:t>is essential.</a:t>
            </a:r>
          </a:p>
        </p:txBody>
      </p:sp>
      <p:pic>
        <p:nvPicPr>
          <p:cNvPr id="3" name="Obrázek 2" descr="Obsah obrázku text&#10;&#10;Popis byl vytvořen automaticky">
            <a:extLst>
              <a:ext uri="{FF2B5EF4-FFF2-40B4-BE49-F238E27FC236}">
                <a16:creationId xmlns:a16="http://schemas.microsoft.com/office/drawing/2014/main" id="{2C9CD772-8357-4343-AA75-936E0B21D26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0724839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3A8722A-0A4B-0396-FEF0-4A6B907BDEC0}"/>
              </a:ext>
            </a:extLst>
          </p:cNvPr>
          <p:cNvSpPr>
            <a:spLocks noGrp="1"/>
          </p:cNvSpPr>
          <p:nvPr>
            <p:ph type="title"/>
          </p:nvPr>
        </p:nvSpPr>
        <p:spPr/>
        <p:txBody>
          <a:bodyPr/>
          <a:lstStyle/>
          <a:p>
            <a:r>
              <a:rPr lang="cs-CZ" dirty="0"/>
              <a:t>Brand and </a:t>
            </a:r>
            <a:r>
              <a:rPr lang="cs-CZ" dirty="0" err="1"/>
              <a:t>destination</a:t>
            </a:r>
            <a:r>
              <a:rPr lang="cs-CZ" dirty="0"/>
              <a:t> image</a:t>
            </a:r>
          </a:p>
        </p:txBody>
      </p:sp>
      <p:sp>
        <p:nvSpPr>
          <p:cNvPr id="3" name="Zástupný obsah 2">
            <a:extLst>
              <a:ext uri="{FF2B5EF4-FFF2-40B4-BE49-F238E27FC236}">
                <a16:creationId xmlns:a16="http://schemas.microsoft.com/office/drawing/2014/main" id="{4CCCF9F2-5D04-FC1F-8E05-BE3D879C0A11}"/>
              </a:ext>
            </a:extLst>
          </p:cNvPr>
          <p:cNvSpPr>
            <a:spLocks noGrp="1"/>
          </p:cNvSpPr>
          <p:nvPr>
            <p:ph idx="1"/>
          </p:nvPr>
        </p:nvSpPr>
        <p:spPr/>
        <p:txBody>
          <a:bodyPr/>
          <a:lstStyle/>
          <a:p>
            <a:r>
              <a:rPr lang="en-GB" dirty="0"/>
              <a:t>Destination branding plays an important role in </a:t>
            </a:r>
            <a:r>
              <a:rPr lang="en-GB" b="1" dirty="0"/>
              <a:t>tourism decision-making</a:t>
            </a:r>
            <a:r>
              <a:rPr lang="en-GB" dirty="0"/>
              <a:t>.</a:t>
            </a:r>
          </a:p>
          <a:p>
            <a:r>
              <a:rPr lang="en-GB" dirty="0"/>
              <a:t>Brand image is </a:t>
            </a:r>
            <a:r>
              <a:rPr lang="en-GB" b="1" dirty="0"/>
              <a:t>subjective</a:t>
            </a:r>
            <a:r>
              <a:rPr lang="en-GB" dirty="0"/>
              <a:t> and varies according to individual experiences.</a:t>
            </a:r>
          </a:p>
          <a:p>
            <a:r>
              <a:rPr lang="en-GB" dirty="0"/>
              <a:t>Developing a brand identity is a </a:t>
            </a:r>
            <a:r>
              <a:rPr lang="en-GB" b="1" dirty="0"/>
              <a:t>challenge</a:t>
            </a:r>
            <a:r>
              <a:rPr lang="en-GB" dirty="0"/>
              <a:t> for destination marketers (Pike, 1996).</a:t>
            </a:r>
          </a:p>
          <a:p>
            <a:r>
              <a:rPr lang="en-GB" dirty="0"/>
              <a:t>Destination image is the result of </a:t>
            </a:r>
            <a:r>
              <a:rPr lang="en-GB" b="1" dirty="0"/>
              <a:t>individual perceptions </a:t>
            </a:r>
            <a:r>
              <a:rPr lang="en-GB" dirty="0"/>
              <a:t>and the holistic impressions of a destination (</a:t>
            </a:r>
            <a:r>
              <a:rPr lang="en-GB" dirty="0" err="1"/>
              <a:t>Echtner</a:t>
            </a:r>
            <a:r>
              <a:rPr lang="en-GB" dirty="0"/>
              <a:t> and Ritchie, 1991).</a:t>
            </a:r>
          </a:p>
          <a:p>
            <a:r>
              <a:rPr lang="en-GB" dirty="0"/>
              <a:t>There is a </a:t>
            </a:r>
            <a:r>
              <a:rPr lang="en-GB" b="1" dirty="0"/>
              <a:t>strong correlation between destination image and destination loyalty.</a:t>
            </a:r>
          </a:p>
        </p:txBody>
      </p:sp>
      <p:pic>
        <p:nvPicPr>
          <p:cNvPr id="4" name="Obrázek 3" descr="Obsah obrázku text&#10;&#10;Popis byl vytvořen automaticky">
            <a:extLst>
              <a:ext uri="{FF2B5EF4-FFF2-40B4-BE49-F238E27FC236}">
                <a16:creationId xmlns:a16="http://schemas.microsoft.com/office/drawing/2014/main" id="{83B000AE-46AF-ADE5-F3E2-CE75E6488C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25484104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4E3847-380D-D274-89B4-3EACD299B306}"/>
              </a:ext>
            </a:extLst>
          </p:cNvPr>
          <p:cNvSpPr>
            <a:spLocks noGrp="1"/>
          </p:cNvSpPr>
          <p:nvPr>
            <p:ph type="title"/>
          </p:nvPr>
        </p:nvSpPr>
        <p:spPr/>
        <p:txBody>
          <a:bodyPr/>
          <a:lstStyle/>
          <a:p>
            <a:r>
              <a:rPr lang="cs-CZ" dirty="0"/>
              <a:t>Role </a:t>
            </a:r>
            <a:r>
              <a:rPr lang="cs-CZ" dirty="0" err="1"/>
              <a:t>of</a:t>
            </a:r>
            <a:r>
              <a:rPr lang="cs-CZ" dirty="0"/>
              <a:t> branding in </a:t>
            </a:r>
            <a:r>
              <a:rPr lang="cs-CZ" dirty="0" err="1"/>
              <a:t>heritage</a:t>
            </a:r>
            <a:r>
              <a:rPr lang="cs-CZ" dirty="0"/>
              <a:t> </a:t>
            </a:r>
            <a:r>
              <a:rPr lang="cs-CZ" dirty="0" err="1"/>
              <a:t>interpretation</a:t>
            </a:r>
            <a:endParaRPr lang="cs-CZ" dirty="0"/>
          </a:p>
        </p:txBody>
      </p:sp>
      <p:sp>
        <p:nvSpPr>
          <p:cNvPr id="3" name="Zástupný obsah 2">
            <a:extLst>
              <a:ext uri="{FF2B5EF4-FFF2-40B4-BE49-F238E27FC236}">
                <a16:creationId xmlns:a16="http://schemas.microsoft.com/office/drawing/2014/main" id="{987D2DE1-FEB7-737C-9E89-1D0912CC43CA}"/>
              </a:ext>
            </a:extLst>
          </p:cNvPr>
          <p:cNvSpPr>
            <a:spLocks noGrp="1"/>
          </p:cNvSpPr>
          <p:nvPr>
            <p:ph idx="1"/>
          </p:nvPr>
        </p:nvSpPr>
        <p:spPr/>
        <p:txBody>
          <a:bodyPr/>
          <a:lstStyle/>
          <a:p>
            <a:r>
              <a:rPr lang="en-GB" i="1" dirty="0"/>
              <a:t>„Heritage interpretation helps visitors make sense of, understand and emotionally attach themselves to the destinations they visit and the events they experience“</a:t>
            </a:r>
            <a:r>
              <a:rPr lang="en-GB" dirty="0"/>
              <a:t> (Robertson, 2015).</a:t>
            </a:r>
          </a:p>
          <a:p>
            <a:r>
              <a:rPr lang="en-GB" b="1" dirty="0"/>
              <a:t>Co</a:t>
            </a:r>
            <a:r>
              <a:rPr lang="cs-CZ" b="1" dirty="0"/>
              <a:t>-</a:t>
            </a:r>
            <a:r>
              <a:rPr lang="en-GB" b="1" dirty="0"/>
              <a:t>creation </a:t>
            </a:r>
            <a:r>
              <a:rPr lang="en-GB" dirty="0"/>
              <a:t>as a key element</a:t>
            </a:r>
          </a:p>
          <a:p>
            <a:r>
              <a:rPr lang="en-GB" dirty="0"/>
              <a:t>The development of a good interpretation plan can result in the positive perception of a particular site as a quality experience resulting in positive </a:t>
            </a:r>
            <a:r>
              <a:rPr lang="en-GB" b="1" dirty="0"/>
              <a:t>word of mouth </a:t>
            </a:r>
            <a:r>
              <a:rPr lang="en-GB" dirty="0"/>
              <a:t>and </a:t>
            </a:r>
            <a:r>
              <a:rPr lang="en-GB" b="1" dirty="0"/>
              <a:t>social media communications </a:t>
            </a:r>
            <a:r>
              <a:rPr lang="en-GB" dirty="0"/>
              <a:t>(Robertson, 2015).</a:t>
            </a:r>
          </a:p>
          <a:p>
            <a:r>
              <a:rPr lang="en-GB" dirty="0"/>
              <a:t>Destination </a:t>
            </a:r>
            <a:r>
              <a:rPr lang="en-GB" b="1" dirty="0"/>
              <a:t>loyalty</a:t>
            </a:r>
          </a:p>
          <a:p>
            <a:r>
              <a:rPr lang="en-GB" dirty="0"/>
              <a:t>Heritage interpretation should be a </a:t>
            </a:r>
            <a:r>
              <a:rPr lang="en-GB" b="1" dirty="0"/>
              <a:t>crucial part of the marketing plan</a:t>
            </a:r>
          </a:p>
        </p:txBody>
      </p:sp>
      <p:pic>
        <p:nvPicPr>
          <p:cNvPr id="4" name="Obrázek 3" descr="Obsah obrázku text&#10;&#10;Popis byl vytvořen automaticky">
            <a:extLst>
              <a:ext uri="{FF2B5EF4-FFF2-40B4-BE49-F238E27FC236}">
                <a16:creationId xmlns:a16="http://schemas.microsoft.com/office/drawing/2014/main" id="{61B0C200-C646-7096-34D1-449CF6CC43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20784942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216B2F4-600F-A661-5DBB-629992E948D3}"/>
              </a:ext>
            </a:extLst>
          </p:cNvPr>
          <p:cNvSpPr>
            <a:spLocks noGrp="1"/>
          </p:cNvSpPr>
          <p:nvPr>
            <p:ph type="title"/>
          </p:nvPr>
        </p:nvSpPr>
        <p:spPr/>
        <p:txBody>
          <a:bodyPr/>
          <a:lstStyle/>
          <a:p>
            <a:r>
              <a:rPr lang="cs-CZ" dirty="0" err="1"/>
              <a:t>Tourism</a:t>
            </a:r>
            <a:r>
              <a:rPr lang="cs-CZ" dirty="0"/>
              <a:t> </a:t>
            </a:r>
            <a:r>
              <a:rPr lang="cs-CZ" dirty="0" err="1"/>
              <a:t>experience</a:t>
            </a:r>
            <a:endParaRPr lang="cs-CZ" dirty="0"/>
          </a:p>
        </p:txBody>
      </p:sp>
      <p:sp>
        <p:nvSpPr>
          <p:cNvPr id="3" name="Zástupný obsah 2">
            <a:extLst>
              <a:ext uri="{FF2B5EF4-FFF2-40B4-BE49-F238E27FC236}">
                <a16:creationId xmlns:a16="http://schemas.microsoft.com/office/drawing/2014/main" id="{3F96A3F2-E670-1F40-4203-9C538C99772B}"/>
              </a:ext>
            </a:extLst>
          </p:cNvPr>
          <p:cNvSpPr>
            <a:spLocks noGrp="1"/>
          </p:cNvSpPr>
          <p:nvPr>
            <p:ph idx="1"/>
          </p:nvPr>
        </p:nvSpPr>
        <p:spPr/>
        <p:txBody>
          <a:bodyPr>
            <a:normAutofit/>
          </a:bodyPr>
          <a:lstStyle/>
          <a:p>
            <a:r>
              <a:rPr lang="cs-CZ" dirty="0" err="1"/>
              <a:t>Experience</a:t>
            </a:r>
            <a:r>
              <a:rPr lang="cs-CZ" dirty="0"/>
              <a:t> = </a:t>
            </a:r>
            <a:r>
              <a:rPr lang="cs-CZ" i="1" dirty="0"/>
              <a:t>„</a:t>
            </a:r>
            <a:r>
              <a:rPr lang="en-US" i="1" dirty="0"/>
              <a:t>a noun and a verb used variously to convey the process itself, participating in the activity, the affect or way in which an object, thought or emotion is felt through the senses or the mind, and even the outcome of an experience by way of a skill or learning…</a:t>
            </a:r>
            <a:r>
              <a:rPr lang="cs-CZ" i="1" dirty="0"/>
              <a:t>“ </a:t>
            </a:r>
            <a:r>
              <a:rPr lang="en-US" dirty="0"/>
              <a:t>(Tynan &amp; McKechnie, 2009</a:t>
            </a:r>
            <a:r>
              <a:rPr lang="cs-CZ" dirty="0"/>
              <a:t>)</a:t>
            </a:r>
          </a:p>
          <a:p>
            <a:r>
              <a:rPr lang="cs-CZ" b="1" dirty="0" err="1"/>
              <a:t>Crucial</a:t>
            </a:r>
            <a:r>
              <a:rPr lang="cs-CZ" b="1" dirty="0"/>
              <a:t> element: </a:t>
            </a:r>
            <a:r>
              <a:rPr lang="cs-CZ" dirty="0" err="1"/>
              <a:t>each</a:t>
            </a:r>
            <a:r>
              <a:rPr lang="cs-CZ" dirty="0"/>
              <a:t> </a:t>
            </a:r>
            <a:r>
              <a:rPr lang="cs-CZ" dirty="0" err="1"/>
              <a:t>one</a:t>
            </a:r>
            <a:r>
              <a:rPr lang="cs-CZ" dirty="0"/>
              <a:t> </a:t>
            </a:r>
            <a:r>
              <a:rPr lang="cs-CZ" dirty="0" err="1"/>
              <a:t>is</a:t>
            </a:r>
            <a:r>
              <a:rPr lang="cs-CZ" dirty="0"/>
              <a:t> </a:t>
            </a:r>
            <a:r>
              <a:rPr lang="cs-CZ" dirty="0" err="1"/>
              <a:t>unique</a:t>
            </a:r>
            <a:endParaRPr lang="cs-CZ" dirty="0"/>
          </a:p>
          <a:p>
            <a:r>
              <a:rPr lang="cs-CZ" b="1" dirty="0" err="1"/>
              <a:t>Customer</a:t>
            </a:r>
            <a:r>
              <a:rPr lang="cs-CZ" b="1" dirty="0"/>
              <a:t> </a:t>
            </a:r>
            <a:r>
              <a:rPr lang="cs-CZ" dirty="0"/>
              <a:t>= </a:t>
            </a:r>
            <a:r>
              <a:rPr lang="cs-CZ" dirty="0" err="1"/>
              <a:t>the</a:t>
            </a:r>
            <a:r>
              <a:rPr lang="cs-CZ" dirty="0"/>
              <a:t> </a:t>
            </a:r>
            <a:r>
              <a:rPr lang="cs-CZ" dirty="0" err="1"/>
              <a:t>creator</a:t>
            </a:r>
            <a:r>
              <a:rPr lang="cs-CZ" dirty="0"/>
              <a:t> </a:t>
            </a:r>
            <a:r>
              <a:rPr lang="cs-CZ" dirty="0" err="1"/>
              <a:t>of</a:t>
            </a:r>
            <a:r>
              <a:rPr lang="cs-CZ" dirty="0"/>
              <a:t> </a:t>
            </a:r>
            <a:r>
              <a:rPr lang="cs-CZ" dirty="0" err="1"/>
              <a:t>the</a:t>
            </a:r>
            <a:r>
              <a:rPr lang="cs-CZ" dirty="0"/>
              <a:t> </a:t>
            </a:r>
            <a:r>
              <a:rPr lang="cs-CZ" dirty="0" err="1"/>
              <a:t>experience</a:t>
            </a:r>
            <a:r>
              <a:rPr lang="cs-CZ" dirty="0"/>
              <a:t> </a:t>
            </a:r>
            <a:r>
              <a:rPr lang="cs-CZ" b="1" dirty="0"/>
              <a:t>X </a:t>
            </a:r>
            <a:r>
              <a:rPr lang="cs-CZ" b="1" dirty="0" err="1"/>
              <a:t>organisation</a:t>
            </a:r>
            <a:r>
              <a:rPr lang="cs-CZ" b="1" dirty="0"/>
              <a:t> </a:t>
            </a:r>
            <a:r>
              <a:rPr lang="cs-CZ" dirty="0"/>
              <a:t>=</a:t>
            </a:r>
            <a:r>
              <a:rPr lang="cs-CZ" b="1" dirty="0"/>
              <a:t> </a:t>
            </a:r>
            <a:r>
              <a:rPr lang="cs-CZ" dirty="0" err="1"/>
              <a:t>the</a:t>
            </a:r>
            <a:r>
              <a:rPr lang="cs-CZ" dirty="0"/>
              <a:t> </a:t>
            </a:r>
            <a:r>
              <a:rPr lang="cs-CZ" dirty="0" err="1"/>
              <a:t>delivery</a:t>
            </a:r>
            <a:r>
              <a:rPr lang="cs-CZ" dirty="0"/>
              <a:t> </a:t>
            </a:r>
            <a:r>
              <a:rPr lang="cs-CZ" dirty="0" err="1"/>
              <a:t>of</a:t>
            </a:r>
            <a:r>
              <a:rPr lang="cs-CZ" dirty="0"/>
              <a:t> </a:t>
            </a:r>
            <a:r>
              <a:rPr lang="cs-CZ" dirty="0" err="1"/>
              <a:t>that</a:t>
            </a:r>
            <a:r>
              <a:rPr lang="cs-CZ" dirty="0"/>
              <a:t> </a:t>
            </a:r>
            <a:r>
              <a:rPr lang="cs-CZ" dirty="0" err="1"/>
              <a:t>experience</a:t>
            </a:r>
            <a:endParaRPr lang="cs-CZ" dirty="0"/>
          </a:p>
          <a:p>
            <a:r>
              <a:rPr lang="cs-CZ" dirty="0" err="1"/>
              <a:t>Heritage</a:t>
            </a:r>
            <a:r>
              <a:rPr lang="cs-CZ" dirty="0"/>
              <a:t> </a:t>
            </a:r>
            <a:r>
              <a:rPr lang="cs-CZ" dirty="0" err="1"/>
              <a:t>sites</a:t>
            </a:r>
            <a:r>
              <a:rPr lang="cs-CZ" dirty="0"/>
              <a:t> </a:t>
            </a:r>
            <a:r>
              <a:rPr lang="cs-CZ" dirty="0" err="1"/>
              <a:t>need</a:t>
            </a:r>
            <a:r>
              <a:rPr lang="cs-CZ" dirty="0"/>
              <a:t> to </a:t>
            </a:r>
            <a:r>
              <a:rPr lang="cs-CZ" b="1" dirty="0" err="1"/>
              <a:t>differentiate</a:t>
            </a:r>
            <a:r>
              <a:rPr lang="cs-CZ" dirty="0"/>
              <a:t> and </a:t>
            </a:r>
            <a:r>
              <a:rPr lang="cs-CZ" dirty="0" err="1"/>
              <a:t>provide</a:t>
            </a:r>
            <a:r>
              <a:rPr lang="cs-CZ" dirty="0"/>
              <a:t> a </a:t>
            </a:r>
            <a:r>
              <a:rPr lang="cs-CZ" dirty="0" err="1"/>
              <a:t>clear</a:t>
            </a:r>
            <a:r>
              <a:rPr lang="cs-CZ" dirty="0"/>
              <a:t> image and identity in </a:t>
            </a:r>
            <a:r>
              <a:rPr lang="cs-CZ" dirty="0" err="1"/>
              <a:t>order</a:t>
            </a:r>
            <a:r>
              <a:rPr lang="cs-CZ" dirty="0"/>
              <a:t> to </a:t>
            </a:r>
            <a:r>
              <a:rPr lang="cs-CZ" dirty="0" err="1"/>
              <a:t>be</a:t>
            </a:r>
            <a:r>
              <a:rPr lang="cs-CZ" dirty="0"/>
              <a:t> </a:t>
            </a:r>
            <a:r>
              <a:rPr lang="cs-CZ" dirty="0" err="1"/>
              <a:t>recognised</a:t>
            </a:r>
            <a:r>
              <a:rPr lang="cs-CZ" dirty="0"/>
              <a:t> </a:t>
            </a:r>
            <a:r>
              <a:rPr lang="cs-CZ" dirty="0" err="1"/>
              <a:t>favourably</a:t>
            </a:r>
            <a:r>
              <a:rPr lang="cs-CZ" dirty="0"/>
              <a:t> by </a:t>
            </a:r>
            <a:r>
              <a:rPr lang="cs-CZ" dirty="0" err="1"/>
              <a:t>the</a:t>
            </a:r>
            <a:r>
              <a:rPr lang="cs-CZ" dirty="0"/>
              <a:t> </a:t>
            </a:r>
            <a:r>
              <a:rPr lang="cs-CZ" dirty="0" err="1"/>
              <a:t>target</a:t>
            </a:r>
            <a:r>
              <a:rPr lang="cs-CZ" dirty="0"/>
              <a:t> market </a:t>
            </a:r>
            <a:r>
              <a:rPr lang="cs-CZ" dirty="0">
                <a:sym typeface="Wingdings" panose="05000000000000000000" pitchFamily="2" charset="2"/>
              </a:rPr>
              <a:t>= branding</a:t>
            </a:r>
            <a:endParaRPr lang="cs-CZ" dirty="0"/>
          </a:p>
        </p:txBody>
      </p:sp>
      <p:pic>
        <p:nvPicPr>
          <p:cNvPr id="4" name="Obrázek 3" descr="Obsah obrázku text&#10;&#10;Popis byl vytvořen automaticky">
            <a:extLst>
              <a:ext uri="{FF2B5EF4-FFF2-40B4-BE49-F238E27FC236}">
                <a16:creationId xmlns:a16="http://schemas.microsoft.com/office/drawing/2014/main" id="{9CCD83CB-422C-67A1-1675-8D5F7AFEB3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2581311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60EB578-C970-4186-B93C-45851BBC6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E9964100-F37E-CA6B-1D10-BFA1DCE6002E}"/>
              </a:ext>
            </a:extLst>
          </p:cNvPr>
          <p:cNvSpPr>
            <a:spLocks noGrp="1"/>
          </p:cNvSpPr>
          <p:nvPr>
            <p:ph type="title"/>
          </p:nvPr>
        </p:nvSpPr>
        <p:spPr>
          <a:xfrm>
            <a:off x="5604846" y="860615"/>
            <a:ext cx="5922279" cy="1272986"/>
          </a:xfrm>
        </p:spPr>
        <p:txBody>
          <a:bodyPr>
            <a:normAutofit/>
          </a:bodyPr>
          <a:lstStyle/>
          <a:p>
            <a:pPr>
              <a:lnSpc>
                <a:spcPct val="90000"/>
              </a:lnSpc>
            </a:pPr>
            <a:r>
              <a:rPr lang="cs-CZ" sz="3400"/>
              <a:t>contradictory behaviour of tourists</a:t>
            </a:r>
          </a:p>
        </p:txBody>
      </p:sp>
      <p:pic>
        <p:nvPicPr>
          <p:cNvPr id="5" name="Picture 4" descr="People sitting on a grass field and enjoying the sun">
            <a:extLst>
              <a:ext uri="{FF2B5EF4-FFF2-40B4-BE49-F238E27FC236}">
                <a16:creationId xmlns:a16="http://schemas.microsoft.com/office/drawing/2014/main" id="{BEBA553C-5818-582C-273C-F538C2895C2A}"/>
              </a:ext>
            </a:extLst>
          </p:cNvPr>
          <p:cNvPicPr>
            <a:picLocks noChangeAspect="1"/>
          </p:cNvPicPr>
          <p:nvPr/>
        </p:nvPicPr>
        <p:blipFill rotWithShape="1">
          <a:blip r:embed="rId2"/>
          <a:srcRect l="36348" r="16310" b="2"/>
          <a:stretch/>
        </p:blipFill>
        <p:spPr>
          <a:xfrm>
            <a:off x="20" y="-17929"/>
            <a:ext cx="4876780" cy="6875929"/>
          </a:xfrm>
          <a:prstGeom prst="rect">
            <a:avLst/>
          </a:prstGeom>
        </p:spPr>
      </p:pic>
      <p:cxnSp>
        <p:nvCxnSpPr>
          <p:cNvPr id="11" name="Straight Connector 10">
            <a:extLst>
              <a:ext uri="{FF2B5EF4-FFF2-40B4-BE49-F238E27FC236}">
                <a16:creationId xmlns:a16="http://schemas.microsoft.com/office/drawing/2014/main" id="{CDF57B02-07BB-407B-BB36-06D9C64A67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738013"/>
            <a:ext cx="56769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Zástupný obsah 2">
            <a:extLst>
              <a:ext uri="{FF2B5EF4-FFF2-40B4-BE49-F238E27FC236}">
                <a16:creationId xmlns:a16="http://schemas.microsoft.com/office/drawing/2014/main" id="{3A6EF3E0-F1E9-2D2E-A298-7417A571B220}"/>
              </a:ext>
            </a:extLst>
          </p:cNvPr>
          <p:cNvSpPr>
            <a:spLocks noGrp="1"/>
          </p:cNvSpPr>
          <p:nvPr>
            <p:ph idx="1"/>
          </p:nvPr>
        </p:nvSpPr>
        <p:spPr>
          <a:xfrm>
            <a:off x="5566943" y="2133600"/>
            <a:ext cx="6005933" cy="3774464"/>
          </a:xfrm>
        </p:spPr>
        <p:txBody>
          <a:bodyPr>
            <a:normAutofit/>
          </a:bodyPr>
          <a:lstStyle/>
          <a:p>
            <a:pPr marL="0" indent="0">
              <a:lnSpc>
                <a:spcPct val="110000"/>
              </a:lnSpc>
              <a:buNone/>
            </a:pPr>
            <a:r>
              <a:rPr lang="en-GB" sz="1700" dirty="0"/>
              <a:t>The interpretation plan can provide a tool for the </a:t>
            </a:r>
            <a:r>
              <a:rPr lang="en-GB" sz="1700" b="1" dirty="0"/>
              <a:t>different voices of sustainability </a:t>
            </a:r>
            <a:r>
              <a:rPr lang="en-GB" sz="1700" dirty="0"/>
              <a:t>that tourist personify:</a:t>
            </a:r>
          </a:p>
          <a:p>
            <a:pPr>
              <a:lnSpc>
                <a:spcPct val="110000"/>
              </a:lnSpc>
            </a:pPr>
            <a:r>
              <a:rPr lang="en-GB" sz="1700" b="1" dirty="0"/>
              <a:t>1/3 of European citizens consider sustainable practices </a:t>
            </a:r>
            <a:r>
              <a:rPr lang="en-GB" sz="1700" dirty="0"/>
              <a:t>important for their holidays.</a:t>
            </a:r>
          </a:p>
          <a:p>
            <a:pPr>
              <a:lnSpc>
                <a:spcPct val="110000"/>
              </a:lnSpc>
            </a:pPr>
            <a:r>
              <a:rPr lang="en-GB" sz="1700" dirty="0"/>
              <a:t>Many nature tourists present </a:t>
            </a:r>
            <a:r>
              <a:rPr lang="en-GB" sz="1700" b="1" dirty="0"/>
              <a:t>inconsistent behaviour </a:t>
            </a:r>
            <a:r>
              <a:rPr lang="en-GB" sz="1700" dirty="0"/>
              <a:t>in </a:t>
            </a:r>
            <a:r>
              <a:rPr lang="en-GB" sz="1700" dirty="0" err="1"/>
              <a:t>ther</a:t>
            </a:r>
            <a:r>
              <a:rPr lang="en-GB" sz="1700" dirty="0"/>
              <a:t> nature visits.</a:t>
            </a:r>
          </a:p>
          <a:p>
            <a:pPr>
              <a:lnSpc>
                <a:spcPct val="110000"/>
              </a:lnSpc>
            </a:pPr>
            <a:r>
              <a:rPr lang="en-GB" sz="1700" dirty="0"/>
              <a:t>They show </a:t>
            </a:r>
            <a:r>
              <a:rPr lang="en-GB" sz="1700" b="1" dirty="0"/>
              <a:t>pro-environmental attitudes </a:t>
            </a:r>
            <a:r>
              <a:rPr lang="en-GB" sz="1700" dirty="0"/>
              <a:t>in some instances.</a:t>
            </a:r>
          </a:p>
          <a:p>
            <a:pPr>
              <a:lnSpc>
                <a:spcPct val="110000"/>
              </a:lnSpc>
            </a:pPr>
            <a:r>
              <a:rPr lang="en-GB" sz="1700" dirty="0"/>
              <a:t>On the other hand, </a:t>
            </a:r>
            <a:r>
              <a:rPr lang="en-GB" sz="1700" b="1" dirty="0"/>
              <a:t>they ignore a sustainability mindset </a:t>
            </a:r>
            <a:r>
              <a:rPr lang="en-GB" sz="1700" dirty="0"/>
              <a:t>in others</a:t>
            </a:r>
            <a:r>
              <a:rPr lang="cs-CZ" sz="1700" dirty="0"/>
              <a:t> </a:t>
            </a:r>
            <a:r>
              <a:rPr lang="cs-CZ" sz="1700" dirty="0" err="1"/>
              <a:t>situations</a:t>
            </a:r>
            <a:r>
              <a:rPr lang="en-GB" sz="1700" dirty="0"/>
              <a:t> (Kim &amp; </a:t>
            </a:r>
            <a:r>
              <a:rPr lang="en-GB" sz="1700" dirty="0" err="1"/>
              <a:t>Weiler</a:t>
            </a:r>
            <a:r>
              <a:rPr lang="en-GB" sz="1700" dirty="0"/>
              <a:t>, 2013).</a:t>
            </a:r>
          </a:p>
          <a:p>
            <a:pPr>
              <a:lnSpc>
                <a:spcPct val="110000"/>
              </a:lnSpc>
            </a:pPr>
            <a:endParaRPr lang="cs-CZ" sz="1700" dirty="0"/>
          </a:p>
        </p:txBody>
      </p:sp>
      <p:cxnSp>
        <p:nvCxnSpPr>
          <p:cNvPr id="13" name="Straight Connector 12">
            <a:extLst>
              <a:ext uri="{FF2B5EF4-FFF2-40B4-BE49-F238E27FC236}">
                <a16:creationId xmlns:a16="http://schemas.microsoft.com/office/drawing/2014/main" id="{C6855964-C920-48EB-8804-74291211C8A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15000" y="6134100"/>
            <a:ext cx="56769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Obrázek 3" descr="Obsah obrázku text&#10;&#10;Popis byl vytvořen automaticky">
            <a:extLst>
              <a:ext uri="{FF2B5EF4-FFF2-40B4-BE49-F238E27FC236}">
                <a16:creationId xmlns:a16="http://schemas.microsoft.com/office/drawing/2014/main" id="{219FE1C9-33FB-4F87-B597-30F76DCDC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547488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5507FA7-3552-BC66-BEDE-F2475CAC7ECF}"/>
              </a:ext>
            </a:extLst>
          </p:cNvPr>
          <p:cNvSpPr>
            <a:spLocks noGrp="1"/>
          </p:cNvSpPr>
          <p:nvPr>
            <p:ph type="title"/>
          </p:nvPr>
        </p:nvSpPr>
        <p:spPr/>
        <p:txBody>
          <a:bodyPr/>
          <a:lstStyle/>
          <a:p>
            <a:r>
              <a:rPr lang="cs-CZ" dirty="0"/>
              <a:t>Brand </a:t>
            </a:r>
            <a:r>
              <a:rPr lang="cs-CZ" dirty="0" err="1"/>
              <a:t>loyalty</a:t>
            </a:r>
            <a:endParaRPr lang="cs-CZ" dirty="0"/>
          </a:p>
        </p:txBody>
      </p:sp>
      <p:sp>
        <p:nvSpPr>
          <p:cNvPr id="3" name="Zástupný obsah 2">
            <a:extLst>
              <a:ext uri="{FF2B5EF4-FFF2-40B4-BE49-F238E27FC236}">
                <a16:creationId xmlns:a16="http://schemas.microsoft.com/office/drawing/2014/main" id="{2310228C-DCCE-6EAB-B508-FF7F8BBE6886}"/>
              </a:ext>
            </a:extLst>
          </p:cNvPr>
          <p:cNvSpPr>
            <a:spLocks noGrp="1"/>
          </p:cNvSpPr>
          <p:nvPr>
            <p:ph idx="1"/>
          </p:nvPr>
        </p:nvSpPr>
        <p:spPr/>
        <p:txBody>
          <a:bodyPr/>
          <a:lstStyle/>
          <a:p>
            <a:r>
              <a:rPr lang="cs-CZ" dirty="0" err="1"/>
              <a:t>Enhanced</a:t>
            </a:r>
            <a:r>
              <a:rPr lang="cs-CZ" dirty="0"/>
              <a:t> </a:t>
            </a:r>
            <a:r>
              <a:rPr lang="cs-CZ" dirty="0" err="1"/>
              <a:t>experiences</a:t>
            </a:r>
            <a:r>
              <a:rPr lang="cs-CZ" dirty="0"/>
              <a:t> are </a:t>
            </a:r>
            <a:r>
              <a:rPr lang="cs-CZ" dirty="0" err="1"/>
              <a:t>said</a:t>
            </a:r>
            <a:r>
              <a:rPr lang="cs-CZ" dirty="0"/>
              <a:t> to </a:t>
            </a:r>
            <a:r>
              <a:rPr lang="cs-CZ" dirty="0" err="1"/>
              <a:t>attract</a:t>
            </a:r>
            <a:r>
              <a:rPr lang="cs-CZ" dirty="0"/>
              <a:t> more </a:t>
            </a:r>
            <a:r>
              <a:rPr lang="cs-CZ" dirty="0" err="1"/>
              <a:t>visitors</a:t>
            </a:r>
            <a:r>
              <a:rPr lang="cs-CZ" dirty="0"/>
              <a:t>, support </a:t>
            </a:r>
            <a:r>
              <a:rPr lang="cs-CZ" dirty="0" err="1"/>
              <a:t>longer</a:t>
            </a:r>
            <a:r>
              <a:rPr lang="cs-CZ" dirty="0"/>
              <a:t> </a:t>
            </a:r>
            <a:r>
              <a:rPr lang="cs-CZ" dirty="0" err="1"/>
              <a:t>stays</a:t>
            </a:r>
            <a:r>
              <a:rPr lang="cs-CZ" dirty="0"/>
              <a:t>, </a:t>
            </a:r>
            <a:r>
              <a:rPr lang="cs-CZ" dirty="0" err="1"/>
              <a:t>bring</a:t>
            </a:r>
            <a:r>
              <a:rPr lang="cs-CZ" dirty="0"/>
              <a:t> </a:t>
            </a:r>
            <a:r>
              <a:rPr lang="cs-CZ" dirty="0" err="1"/>
              <a:t>benefits</a:t>
            </a:r>
            <a:r>
              <a:rPr lang="cs-CZ" dirty="0"/>
              <a:t> to </a:t>
            </a:r>
            <a:r>
              <a:rPr lang="cs-CZ" dirty="0" err="1"/>
              <a:t>destination</a:t>
            </a:r>
            <a:r>
              <a:rPr lang="cs-CZ" dirty="0"/>
              <a:t> </a:t>
            </a:r>
            <a:r>
              <a:rPr lang="cs-CZ" dirty="0" err="1"/>
              <a:t>community</a:t>
            </a:r>
            <a:r>
              <a:rPr lang="cs-CZ" dirty="0"/>
              <a:t>, </a:t>
            </a:r>
            <a:r>
              <a:rPr lang="cs-CZ" dirty="0" err="1"/>
              <a:t>increased</a:t>
            </a:r>
            <a:r>
              <a:rPr lang="cs-CZ" dirty="0"/>
              <a:t> </a:t>
            </a:r>
            <a:r>
              <a:rPr lang="cs-CZ" dirty="0" err="1"/>
              <a:t>revenues</a:t>
            </a:r>
            <a:r>
              <a:rPr lang="cs-CZ" dirty="0"/>
              <a:t>, </a:t>
            </a:r>
            <a:r>
              <a:rPr lang="cs-CZ" dirty="0" err="1"/>
              <a:t>which</a:t>
            </a:r>
            <a:r>
              <a:rPr lang="cs-CZ" dirty="0"/>
              <a:t> in </a:t>
            </a:r>
            <a:r>
              <a:rPr lang="cs-CZ" dirty="0" err="1"/>
              <a:t>turn</a:t>
            </a:r>
            <a:r>
              <a:rPr lang="cs-CZ" dirty="0"/>
              <a:t> </a:t>
            </a:r>
            <a:r>
              <a:rPr lang="cs-CZ" dirty="0" err="1"/>
              <a:t>can</a:t>
            </a:r>
            <a:r>
              <a:rPr lang="cs-CZ" dirty="0"/>
              <a:t> </a:t>
            </a:r>
            <a:r>
              <a:rPr lang="cs-CZ" dirty="0" err="1"/>
              <a:t>contribute</a:t>
            </a:r>
            <a:r>
              <a:rPr lang="cs-CZ" dirty="0"/>
              <a:t> to </a:t>
            </a:r>
            <a:r>
              <a:rPr lang="cs-CZ" b="1" dirty="0" err="1"/>
              <a:t>brand</a:t>
            </a:r>
            <a:r>
              <a:rPr lang="cs-CZ" b="1" dirty="0"/>
              <a:t> </a:t>
            </a:r>
            <a:r>
              <a:rPr lang="cs-CZ" b="1" dirty="0" err="1"/>
              <a:t>loyalty</a:t>
            </a:r>
            <a:r>
              <a:rPr lang="cs-CZ" b="1" dirty="0"/>
              <a:t>.</a:t>
            </a:r>
          </a:p>
          <a:p>
            <a:r>
              <a:rPr lang="cs-CZ" dirty="0"/>
              <a:t>B</a:t>
            </a:r>
            <a:r>
              <a:rPr lang="en-US" dirty="0"/>
              <a:t>rand affinity emerges from the </a:t>
            </a:r>
            <a:r>
              <a:rPr lang="en-US" b="1" dirty="0"/>
              <a:t>tourist’s emotional attachments </a:t>
            </a:r>
            <a:r>
              <a:rPr lang="en-US" dirty="0"/>
              <a:t>to the </a:t>
            </a:r>
            <a:r>
              <a:rPr lang="en-US" dirty="0" err="1"/>
              <a:t>experienc</a:t>
            </a:r>
            <a:r>
              <a:rPr lang="cs-CZ" dirty="0"/>
              <a:t>e.</a:t>
            </a:r>
          </a:p>
          <a:p>
            <a:r>
              <a:rPr lang="cs-CZ" dirty="0"/>
              <a:t>I</a:t>
            </a:r>
            <a:r>
              <a:rPr lang="en-US" dirty="0" err="1"/>
              <a:t>nterpretation</a:t>
            </a:r>
            <a:r>
              <a:rPr lang="en-US" dirty="0"/>
              <a:t> must incorporate </a:t>
            </a:r>
            <a:r>
              <a:rPr lang="en-US" b="1" dirty="0"/>
              <a:t>differences into interpret</a:t>
            </a:r>
            <a:r>
              <a:rPr lang="cs-CZ" b="1" dirty="0" err="1"/>
              <a:t>ed</a:t>
            </a:r>
            <a:r>
              <a:rPr lang="en-US" b="1" dirty="0"/>
              <a:t> experiences, provide personal connections for visitors, encourage hands-on interactions, create clear content, and allow for different audiences</a:t>
            </a:r>
            <a:r>
              <a:rPr lang="en-US" dirty="0"/>
              <a:t> (</a:t>
            </a:r>
            <a:r>
              <a:rPr lang="en-US" dirty="0" err="1"/>
              <a:t>Mocardo</a:t>
            </a:r>
            <a:r>
              <a:rPr lang="en-US" dirty="0"/>
              <a:t>, 1999). </a:t>
            </a:r>
            <a:endParaRPr lang="cs-CZ" dirty="0"/>
          </a:p>
        </p:txBody>
      </p:sp>
      <p:pic>
        <p:nvPicPr>
          <p:cNvPr id="4" name="Obrázek 3" descr="Obsah obrázku text&#10;&#10;Popis byl vytvořen automaticky">
            <a:extLst>
              <a:ext uri="{FF2B5EF4-FFF2-40B4-BE49-F238E27FC236}">
                <a16:creationId xmlns:a16="http://schemas.microsoft.com/office/drawing/2014/main" id="{69D38B78-DAAA-BDF8-7CE1-DC561AA8C0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6506037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8A2CE68C-6811-5FD2-C70C-24CBC501139E}"/>
              </a:ext>
            </a:extLst>
          </p:cNvPr>
          <p:cNvSpPr>
            <a:spLocks noGrp="1"/>
          </p:cNvSpPr>
          <p:nvPr>
            <p:ph type="title"/>
          </p:nvPr>
        </p:nvSpPr>
        <p:spPr>
          <a:xfrm>
            <a:off x="695323" y="901701"/>
            <a:ext cx="10247660" cy="3977269"/>
          </a:xfrm>
        </p:spPr>
        <p:txBody>
          <a:bodyPr>
            <a:normAutofit/>
          </a:bodyPr>
          <a:lstStyle/>
          <a:p>
            <a:r>
              <a:rPr lang="cs-CZ" dirty="0" err="1"/>
              <a:t>The</a:t>
            </a:r>
            <a:r>
              <a:rPr lang="cs-CZ" dirty="0"/>
              <a:t> </a:t>
            </a:r>
            <a:r>
              <a:rPr lang="cs-CZ" dirty="0" err="1"/>
              <a:t>process</a:t>
            </a:r>
            <a:r>
              <a:rPr lang="cs-CZ" dirty="0"/>
              <a:t> </a:t>
            </a:r>
            <a:r>
              <a:rPr lang="cs-CZ" dirty="0" err="1"/>
              <a:t>of</a:t>
            </a:r>
            <a:r>
              <a:rPr lang="cs-CZ" dirty="0"/>
              <a:t> </a:t>
            </a:r>
            <a:r>
              <a:rPr lang="cs-CZ" dirty="0" err="1"/>
              <a:t>Creating</a:t>
            </a:r>
            <a:r>
              <a:rPr lang="cs-CZ" dirty="0"/>
              <a:t> a </a:t>
            </a:r>
            <a:r>
              <a:rPr lang="cs-CZ" dirty="0" err="1"/>
              <a:t>brand</a:t>
            </a:r>
            <a:endParaRPr lang="cs-CZ" dirty="0"/>
          </a:p>
        </p:txBody>
      </p:sp>
      <p:cxnSp>
        <p:nvCxnSpPr>
          <p:cNvPr id="18" name="Straight Connector 10">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9" name="Zástupný obsah 2">
            <a:extLst>
              <a:ext uri="{FF2B5EF4-FFF2-40B4-BE49-F238E27FC236}">
                <a16:creationId xmlns:a16="http://schemas.microsoft.com/office/drawing/2014/main" id="{8FBDCF99-4E47-0CE0-E525-1DC0F92EF99A}"/>
              </a:ext>
            </a:extLst>
          </p:cNvPr>
          <p:cNvGraphicFramePr>
            <a:graphicFrameLocks noGrp="1"/>
          </p:cNvGraphicFramePr>
          <p:nvPr>
            <p:ph idx="1"/>
            <p:extLst>
              <p:ext uri="{D42A27DB-BD31-4B8C-83A1-F6EECF244321}">
                <p14:modId xmlns:p14="http://schemas.microsoft.com/office/powerpoint/2010/main" val="2894642722"/>
              </p:ext>
            </p:extLst>
          </p:nvPr>
        </p:nvGraphicFramePr>
        <p:xfrm>
          <a:off x="1831077" y="1071769"/>
          <a:ext cx="7976152"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ázek 3" descr="Obsah obrázku text&#10;&#10;Popis byl vytvořen automaticky">
            <a:extLst>
              <a:ext uri="{FF2B5EF4-FFF2-40B4-BE49-F238E27FC236}">
                <a16:creationId xmlns:a16="http://schemas.microsoft.com/office/drawing/2014/main" id="{4E00CB17-3BFA-0D1C-F783-B13A0D5A545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0702959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AB7D6ED-DE76-971F-0D80-37CC96681645}"/>
              </a:ext>
            </a:extLst>
          </p:cNvPr>
          <p:cNvSpPr>
            <a:spLocks noGrp="1"/>
          </p:cNvSpPr>
          <p:nvPr>
            <p:ph type="title"/>
          </p:nvPr>
        </p:nvSpPr>
        <p:spPr/>
        <p:txBody>
          <a:bodyPr/>
          <a:lstStyle/>
          <a:p>
            <a:r>
              <a:rPr lang="cs-CZ" dirty="0" err="1"/>
              <a:t>Summary</a:t>
            </a:r>
            <a:endParaRPr lang="cs-CZ" dirty="0"/>
          </a:p>
        </p:txBody>
      </p:sp>
      <p:sp>
        <p:nvSpPr>
          <p:cNvPr id="3" name="Zástupný obsah 2">
            <a:extLst>
              <a:ext uri="{FF2B5EF4-FFF2-40B4-BE49-F238E27FC236}">
                <a16:creationId xmlns:a16="http://schemas.microsoft.com/office/drawing/2014/main" id="{22FE5A58-5142-E025-0EDB-3BCC89AC1087}"/>
              </a:ext>
            </a:extLst>
          </p:cNvPr>
          <p:cNvSpPr>
            <a:spLocks noGrp="1"/>
          </p:cNvSpPr>
          <p:nvPr>
            <p:ph idx="1"/>
          </p:nvPr>
        </p:nvSpPr>
        <p:spPr/>
        <p:txBody>
          <a:bodyPr/>
          <a:lstStyle/>
          <a:p>
            <a:r>
              <a:rPr lang="en-GB" b="1" dirty="0"/>
              <a:t>Key elements </a:t>
            </a:r>
            <a:r>
              <a:rPr lang="en-GB" dirty="0"/>
              <a:t>of network formation in tourism and branding tourism destinations</a:t>
            </a:r>
          </a:p>
          <a:p>
            <a:r>
              <a:rPr lang="en-GB" b="1" dirty="0"/>
              <a:t>Key correlation </a:t>
            </a:r>
            <a:r>
              <a:rPr lang="en-GB" dirty="0"/>
              <a:t>between the development of a tourism network and branding of a destination</a:t>
            </a:r>
          </a:p>
          <a:p>
            <a:r>
              <a:rPr lang="en-GB" dirty="0"/>
              <a:t>Purpose of </a:t>
            </a:r>
            <a:r>
              <a:rPr lang="en-GB" b="1" dirty="0"/>
              <a:t>network collaboration </a:t>
            </a:r>
            <a:r>
              <a:rPr lang="en-GB" dirty="0"/>
              <a:t>is to brand destination as a single entity</a:t>
            </a:r>
          </a:p>
          <a:p>
            <a:r>
              <a:rPr lang="en-GB" b="1" dirty="0"/>
              <a:t>Branding</a:t>
            </a:r>
            <a:r>
              <a:rPr lang="en-GB" dirty="0"/>
              <a:t> is essential in tourist decision-making process</a:t>
            </a:r>
          </a:p>
          <a:p>
            <a:r>
              <a:rPr lang="en-GB" b="1" dirty="0"/>
              <a:t>Networks</a:t>
            </a:r>
            <a:r>
              <a:rPr lang="en-GB" dirty="0"/>
              <a:t> involve industry stakeholders, community stakeholders, public/private organizations</a:t>
            </a:r>
          </a:p>
        </p:txBody>
      </p:sp>
      <p:pic>
        <p:nvPicPr>
          <p:cNvPr id="4" name="Obrázek 3" descr="Obsah obrázku text&#10;&#10;Popis byl vytvořen automaticky">
            <a:extLst>
              <a:ext uri="{FF2B5EF4-FFF2-40B4-BE49-F238E27FC236}">
                <a16:creationId xmlns:a16="http://schemas.microsoft.com/office/drawing/2014/main" id="{C58BB5DD-F157-7BB1-87F1-3DD1311684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8122921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D727D9-1729-4821-90AA-99DB0D852FC3}"/>
              </a:ext>
            </a:extLst>
          </p:cNvPr>
          <p:cNvSpPr>
            <a:spLocks noGrp="1"/>
          </p:cNvSpPr>
          <p:nvPr>
            <p:ph type="title"/>
          </p:nvPr>
        </p:nvSpPr>
        <p:spPr/>
        <p:txBody>
          <a:bodyPr/>
          <a:lstStyle/>
          <a:p>
            <a:r>
              <a:rPr lang="cs-CZ" dirty="0" err="1"/>
              <a:t>references</a:t>
            </a:r>
            <a:endParaRPr lang="en-US" dirty="0"/>
          </a:p>
        </p:txBody>
      </p:sp>
      <p:sp>
        <p:nvSpPr>
          <p:cNvPr id="3" name="Zástupný obsah 2">
            <a:extLst>
              <a:ext uri="{FF2B5EF4-FFF2-40B4-BE49-F238E27FC236}">
                <a16:creationId xmlns:a16="http://schemas.microsoft.com/office/drawing/2014/main" id="{AB3D338E-18BB-474E-83DD-ADB1B037D020}"/>
              </a:ext>
            </a:extLst>
          </p:cNvPr>
          <p:cNvSpPr>
            <a:spLocks noGrp="1"/>
          </p:cNvSpPr>
          <p:nvPr>
            <p:ph idx="1"/>
          </p:nvPr>
        </p:nvSpPr>
        <p:spPr>
          <a:xfrm>
            <a:off x="700635" y="2183795"/>
            <a:ext cx="10691265" cy="3636088"/>
          </a:xfrm>
        </p:spPr>
        <p:txBody>
          <a:bodyPr>
            <a:noAutofit/>
          </a:bodyPr>
          <a:lstStyle/>
          <a:p>
            <a:pPr algn="just">
              <a:lnSpc>
                <a:spcPct val="100000"/>
              </a:lnSpc>
            </a:pPr>
            <a:r>
              <a:rPr lang="en-US" sz="1600" dirty="0">
                <a:effectLst/>
                <a:ea typeface="Calibri" panose="020F0502020204030204" pitchFamily="34" charset="0"/>
              </a:rPr>
              <a:t>Aaker, D. A. (1996). Building Strong Brands. New York: Free Press.</a:t>
            </a:r>
            <a:endParaRPr lang="cs-CZ" sz="1600" dirty="0">
              <a:effectLst/>
              <a:ea typeface="Calibri" panose="020F0502020204030204" pitchFamily="34" charset="0"/>
            </a:endParaRPr>
          </a:p>
          <a:p>
            <a:pPr algn="just">
              <a:lnSpc>
                <a:spcPct val="100000"/>
              </a:lnSpc>
            </a:pPr>
            <a:r>
              <a:rPr lang="en-US" sz="1600" dirty="0" err="1"/>
              <a:t>Echtner</a:t>
            </a:r>
            <a:r>
              <a:rPr lang="en-US" sz="1600" dirty="0"/>
              <a:t>, C. M. and Ritchie, J. R. B. (1991). The meaning and measurement of destination image. The Journal of Tourism Studies 2(2): 2–12.</a:t>
            </a:r>
            <a:endParaRPr lang="cs-CZ" sz="1600" dirty="0"/>
          </a:p>
          <a:p>
            <a:pPr algn="just">
              <a:lnSpc>
                <a:spcPct val="100000"/>
              </a:lnSpc>
            </a:pPr>
            <a:r>
              <a:rPr lang="en-US" sz="1600" dirty="0" err="1"/>
              <a:t>Elfring</a:t>
            </a:r>
            <a:r>
              <a:rPr lang="en-US" sz="1600" dirty="0"/>
              <a:t>, T. &amp; </a:t>
            </a:r>
            <a:r>
              <a:rPr lang="en-US" sz="1600" dirty="0" err="1"/>
              <a:t>Hulsink</a:t>
            </a:r>
            <a:r>
              <a:rPr lang="en-US" sz="1600" dirty="0"/>
              <a:t>, W. (2003). Networks in entrepreneurship: The case of high technology firms. Small Business Economics 21(4): 409-422.</a:t>
            </a:r>
            <a:endParaRPr lang="cs-CZ" sz="1600" dirty="0"/>
          </a:p>
          <a:p>
            <a:pPr algn="just">
              <a:lnSpc>
                <a:spcPct val="100000"/>
              </a:lnSpc>
            </a:pPr>
            <a:r>
              <a:rPr lang="en-US" sz="1600" dirty="0"/>
              <a:t>Fournier, S. (1998). Consumers and Their Brands: Developing Relationship Theory in Consumer Research. Journal of Consumer Research 24(4): 343–53.</a:t>
            </a:r>
            <a:endParaRPr lang="cs-CZ" sz="1600" dirty="0"/>
          </a:p>
          <a:p>
            <a:pPr algn="just">
              <a:lnSpc>
                <a:spcPct val="100000"/>
              </a:lnSpc>
            </a:pPr>
            <a:r>
              <a:rPr lang="en-US" sz="1600" kern="100" dirty="0" err="1">
                <a:effectLst/>
                <a:ea typeface="Calibri" panose="020F0502020204030204" pitchFamily="34" charset="0"/>
              </a:rPr>
              <a:t>Jarillo</a:t>
            </a:r>
            <a:r>
              <a:rPr lang="en-US" sz="1600" kern="100" dirty="0">
                <a:effectLst/>
                <a:ea typeface="Calibri" panose="020F0502020204030204" pitchFamily="34" charset="0"/>
              </a:rPr>
              <a:t>, J.C. (1988). On Strategic Networks. </a:t>
            </a:r>
            <a:r>
              <a:rPr lang="en-US" sz="1600" i="1" kern="100" dirty="0">
                <a:effectLst/>
                <a:ea typeface="Calibri" panose="020F0502020204030204" pitchFamily="34" charset="0"/>
              </a:rPr>
              <a:t>Strategic Management Journal</a:t>
            </a:r>
            <a:r>
              <a:rPr lang="en-US" sz="1600" kern="100" dirty="0">
                <a:effectLst/>
                <a:ea typeface="Calibri" panose="020F0502020204030204" pitchFamily="34" charset="0"/>
              </a:rPr>
              <a:t> 9(1): 31-41.</a:t>
            </a:r>
            <a:endParaRPr lang="cs-CZ" sz="1600" kern="100" dirty="0">
              <a:ea typeface="Calibri" panose="020F0502020204030204" pitchFamily="34" charset="0"/>
            </a:endParaRPr>
          </a:p>
          <a:p>
            <a:pPr algn="just">
              <a:lnSpc>
                <a:spcPct val="100000"/>
              </a:lnSpc>
            </a:pPr>
            <a:r>
              <a:rPr lang="en-US" sz="1600" dirty="0">
                <a:effectLst/>
                <a:ea typeface="Calibri" panose="020F0502020204030204" pitchFamily="34" charset="0"/>
              </a:rPr>
              <a:t>Kim, A.K.J., (2012). Determinants of tourist </a:t>
            </a:r>
            <a:r>
              <a:rPr lang="en-US" sz="1600" dirty="0" err="1">
                <a:effectLst/>
                <a:ea typeface="Calibri" panose="020F0502020204030204" pitchFamily="34" charset="0"/>
              </a:rPr>
              <a:t>behaviour</a:t>
            </a:r>
            <a:r>
              <a:rPr lang="en-US" sz="1600" dirty="0">
                <a:effectLst/>
                <a:ea typeface="Calibri" panose="020F0502020204030204" pitchFamily="34" charset="0"/>
              </a:rPr>
              <a:t> in coastal environmental protection.</a:t>
            </a:r>
            <a:endParaRPr lang="cs-CZ" sz="1600" dirty="0">
              <a:effectLst/>
              <a:ea typeface="Calibri" panose="020F0502020204030204" pitchFamily="34" charset="0"/>
            </a:endParaRPr>
          </a:p>
          <a:p>
            <a:pPr algn="just">
              <a:lnSpc>
                <a:spcPct val="100000"/>
              </a:lnSpc>
            </a:pPr>
            <a:r>
              <a:rPr lang="en-US" sz="1600" dirty="0">
                <a:effectLst/>
                <a:ea typeface="Calibri" panose="020F0502020204030204" pitchFamily="34" charset="0"/>
              </a:rPr>
              <a:t>Pike, S. (2016). Destination Marketing, 2nd Edition. London and New York, Routledge.</a:t>
            </a:r>
          </a:p>
        </p:txBody>
      </p:sp>
      <p:pic>
        <p:nvPicPr>
          <p:cNvPr id="6" name="Obrázek 5" descr="Obsah obrázku text&#10;&#10;Popis byl vytvořen automaticky">
            <a:extLst>
              <a:ext uri="{FF2B5EF4-FFF2-40B4-BE49-F238E27FC236}">
                <a16:creationId xmlns:a16="http://schemas.microsoft.com/office/drawing/2014/main" id="{8A929003-9602-D675-510D-5A30B7CAD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14536119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ED727D9-1729-4821-90AA-99DB0D852FC3}"/>
              </a:ext>
            </a:extLst>
          </p:cNvPr>
          <p:cNvSpPr>
            <a:spLocks noGrp="1"/>
          </p:cNvSpPr>
          <p:nvPr>
            <p:ph type="title"/>
          </p:nvPr>
        </p:nvSpPr>
        <p:spPr/>
        <p:txBody>
          <a:bodyPr/>
          <a:lstStyle/>
          <a:p>
            <a:r>
              <a:rPr lang="cs-CZ" dirty="0" err="1"/>
              <a:t>references</a:t>
            </a:r>
            <a:endParaRPr lang="en-US" dirty="0"/>
          </a:p>
        </p:txBody>
      </p:sp>
      <p:sp>
        <p:nvSpPr>
          <p:cNvPr id="3" name="Zástupný obsah 2">
            <a:extLst>
              <a:ext uri="{FF2B5EF4-FFF2-40B4-BE49-F238E27FC236}">
                <a16:creationId xmlns:a16="http://schemas.microsoft.com/office/drawing/2014/main" id="{AB3D338E-18BB-474E-83DD-ADB1B037D020}"/>
              </a:ext>
            </a:extLst>
          </p:cNvPr>
          <p:cNvSpPr>
            <a:spLocks noGrp="1"/>
          </p:cNvSpPr>
          <p:nvPr>
            <p:ph idx="1"/>
          </p:nvPr>
        </p:nvSpPr>
        <p:spPr>
          <a:xfrm>
            <a:off x="700635" y="2183795"/>
            <a:ext cx="10691265" cy="3636088"/>
          </a:xfrm>
        </p:spPr>
        <p:txBody>
          <a:bodyPr>
            <a:noAutofit/>
          </a:bodyPr>
          <a:lstStyle/>
          <a:p>
            <a:pPr algn="just">
              <a:lnSpc>
                <a:spcPct val="100000"/>
              </a:lnSpc>
            </a:pPr>
            <a:r>
              <a:rPr lang="en-US" sz="1600" dirty="0">
                <a:effectLst/>
                <a:ea typeface="Calibri" panose="020F0502020204030204" pitchFamily="34" charset="0"/>
              </a:rPr>
              <a:t>Ritchie, J. R. B. (1998). The branding of tourism destinations: Past achievements and future challenges. In Keller, P. (ed.) Destination Marketing: Reports of the 48th AIEST Congress, Marrakech, pp. 89–116.</a:t>
            </a:r>
          </a:p>
          <a:p>
            <a:pPr algn="just">
              <a:lnSpc>
                <a:spcPct val="100000"/>
              </a:lnSpc>
            </a:pPr>
            <a:r>
              <a:rPr lang="en-US" sz="1600" dirty="0">
                <a:effectLst/>
                <a:ea typeface="Calibri" panose="020F0502020204030204" pitchFamily="34" charset="0"/>
              </a:rPr>
              <a:t>Robertson, M., (2015). Heritage interpretation, place branding and experiential marketing in the destination management of </a:t>
            </a:r>
            <a:r>
              <a:rPr lang="en-US" sz="1600" dirty="0" err="1">
                <a:effectLst/>
                <a:ea typeface="Calibri" panose="020F0502020204030204" pitchFamily="34" charset="0"/>
              </a:rPr>
              <a:t>geotourism</a:t>
            </a:r>
            <a:r>
              <a:rPr lang="en-US" sz="1600" dirty="0">
                <a:effectLst/>
                <a:ea typeface="Calibri" panose="020F0502020204030204" pitchFamily="34" charset="0"/>
              </a:rPr>
              <a:t> sites. Translation Spaces 4(2): 289-309. </a:t>
            </a:r>
          </a:p>
          <a:p>
            <a:pPr algn="just">
              <a:lnSpc>
                <a:spcPct val="100000"/>
              </a:lnSpc>
            </a:pPr>
            <a:r>
              <a:rPr lang="en-US" sz="1600" dirty="0" err="1">
                <a:effectLst/>
                <a:ea typeface="Calibri" panose="020F0502020204030204" pitchFamily="34" charset="0"/>
              </a:rPr>
              <a:t>Ruhanen</a:t>
            </a:r>
            <a:r>
              <a:rPr lang="en-US" sz="1600" dirty="0">
                <a:effectLst/>
                <a:ea typeface="Calibri" panose="020F0502020204030204" pitchFamily="34" charset="0"/>
              </a:rPr>
              <a:t>, L. (2007). ‘Destination competitiveness: Meeting sustainability objectives through strategic planning and visioning’, In Advances in Modern Tourism Research, Matias, A., Neto, P. &amp; Nijkamp, P. (eds.), </a:t>
            </a:r>
            <a:r>
              <a:rPr lang="en-US" sz="1600" dirty="0" err="1">
                <a:effectLst/>
                <a:ea typeface="Calibri" panose="020F0502020204030204" pitchFamily="34" charset="0"/>
              </a:rPr>
              <a:t>Physica</a:t>
            </a:r>
            <a:r>
              <a:rPr lang="en-US" sz="1600" dirty="0">
                <a:effectLst/>
                <a:ea typeface="Calibri" panose="020F0502020204030204" pitchFamily="34" charset="0"/>
              </a:rPr>
              <a:t>-Verlag: Heidelberg, pp. 133-151.</a:t>
            </a:r>
          </a:p>
          <a:p>
            <a:pPr algn="just">
              <a:lnSpc>
                <a:spcPct val="100000"/>
              </a:lnSpc>
            </a:pPr>
            <a:r>
              <a:rPr lang="en-US" sz="1600" dirty="0">
                <a:effectLst/>
                <a:ea typeface="Calibri" panose="020F0502020204030204" pitchFamily="34" charset="0"/>
              </a:rPr>
              <a:t>Tynan, C. and McKechnie, S. (2009). Experience marketing: a review and reassessment. Journal of Marketing Management 25 (5-6): 501-517.</a:t>
            </a:r>
          </a:p>
          <a:p>
            <a:pPr algn="just">
              <a:lnSpc>
                <a:spcPct val="100000"/>
              </a:lnSpc>
            </a:pPr>
            <a:r>
              <a:rPr lang="en-US" sz="1600" dirty="0">
                <a:effectLst/>
                <a:ea typeface="Calibri" panose="020F0502020204030204" pitchFamily="34" charset="0"/>
              </a:rPr>
              <a:t>Van der Zee, E., &amp; Vanneste, D, (2015), Tourism networks </a:t>
            </a:r>
            <a:r>
              <a:rPr lang="en-US" sz="1600" dirty="0" err="1">
                <a:effectLst/>
                <a:ea typeface="Calibri" panose="020F0502020204030204" pitchFamily="34" charset="0"/>
              </a:rPr>
              <a:t>unravelled</a:t>
            </a:r>
            <a:r>
              <a:rPr lang="en-US" sz="1600" dirty="0">
                <a:effectLst/>
                <a:ea typeface="Calibri" panose="020F0502020204030204" pitchFamily="34" charset="0"/>
              </a:rPr>
              <a:t>; a review of the literature on networks in tourism management studies, Tourism Management Perspectives, 15: 46-56.</a:t>
            </a:r>
          </a:p>
        </p:txBody>
      </p:sp>
      <p:pic>
        <p:nvPicPr>
          <p:cNvPr id="6" name="Obrázek 5" descr="Obsah obrázku text&#10;&#10;Popis byl vytvořen automaticky">
            <a:extLst>
              <a:ext uri="{FF2B5EF4-FFF2-40B4-BE49-F238E27FC236}">
                <a16:creationId xmlns:a16="http://schemas.microsoft.com/office/drawing/2014/main" id="{8A929003-9602-D675-510D-5A30B7CAD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2789929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22B7689-8935-411E-9889-5364511F5F63}"/>
              </a:ext>
            </a:extLst>
          </p:cNvPr>
          <p:cNvSpPr>
            <a:spLocks noGrp="1"/>
          </p:cNvSpPr>
          <p:nvPr>
            <p:ph type="title"/>
          </p:nvPr>
        </p:nvSpPr>
        <p:spPr>
          <a:xfrm>
            <a:off x="695324" y="901701"/>
            <a:ext cx="4194728" cy="3977269"/>
          </a:xfrm>
        </p:spPr>
        <p:txBody>
          <a:bodyPr>
            <a:normAutofit/>
          </a:bodyPr>
          <a:lstStyle/>
          <a:p>
            <a:r>
              <a:rPr lang="cs-CZ" sz="3600" dirty="0"/>
              <a:t>Networking and </a:t>
            </a:r>
            <a:r>
              <a:rPr lang="cs-CZ" sz="3600" dirty="0" err="1"/>
              <a:t>collaboration</a:t>
            </a:r>
            <a:endParaRPr lang="en-US" sz="3600" dirty="0"/>
          </a:p>
        </p:txBody>
      </p:sp>
      <p:cxnSp>
        <p:nvCxnSpPr>
          <p:cNvPr id="37" name="Straight Connector 36">
            <a:extLst>
              <a:ext uri="{FF2B5EF4-FFF2-40B4-BE49-F238E27FC236}">
                <a16:creationId xmlns:a16="http://schemas.microsoft.com/office/drawing/2014/main" id="{4BFD5B9F-5FB6-467D-83D5-DF82F190735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5240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1" name="Zástupný obsah 2">
            <a:extLst>
              <a:ext uri="{FF2B5EF4-FFF2-40B4-BE49-F238E27FC236}">
                <a16:creationId xmlns:a16="http://schemas.microsoft.com/office/drawing/2014/main" id="{E0316AFE-E625-A96B-F81C-C7794A7D4B6A}"/>
              </a:ext>
            </a:extLst>
          </p:cNvPr>
          <p:cNvGraphicFramePr>
            <a:graphicFrameLocks noGrp="1"/>
          </p:cNvGraphicFramePr>
          <p:nvPr>
            <p:ph idx="1"/>
            <p:extLst>
              <p:ext uri="{D42A27DB-BD31-4B8C-83A1-F6EECF244321}">
                <p14:modId xmlns:p14="http://schemas.microsoft.com/office/powerpoint/2010/main" val="928169341"/>
              </p:ext>
            </p:extLst>
          </p:nvPr>
        </p:nvGraphicFramePr>
        <p:xfrm>
          <a:off x="5219952" y="723900"/>
          <a:ext cx="6171948" cy="5499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ázek 3" descr="Obsah obrázku text&#10;&#10;Popis byl vytvořen automaticky">
            <a:extLst>
              <a:ext uri="{FF2B5EF4-FFF2-40B4-BE49-F238E27FC236}">
                <a16:creationId xmlns:a16="http://schemas.microsoft.com/office/drawing/2014/main" id="{6DD11636-E016-B5D0-FDD3-65F690073A2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6249073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Nadpis 13">
            <a:extLst>
              <a:ext uri="{FF2B5EF4-FFF2-40B4-BE49-F238E27FC236}">
                <a16:creationId xmlns:a16="http://schemas.microsoft.com/office/drawing/2014/main" id="{4F7E237C-2CAC-48E5-A58D-0493DC40D1D2}"/>
              </a:ext>
            </a:extLst>
          </p:cNvPr>
          <p:cNvSpPr>
            <a:spLocks noGrp="1"/>
          </p:cNvSpPr>
          <p:nvPr>
            <p:ph type="title"/>
          </p:nvPr>
        </p:nvSpPr>
        <p:spPr>
          <a:xfrm>
            <a:off x="422773" y="662257"/>
            <a:ext cx="4969297" cy="1543844"/>
          </a:xfrm>
        </p:spPr>
        <p:txBody>
          <a:bodyPr anchor="b">
            <a:normAutofit/>
          </a:bodyPr>
          <a:lstStyle/>
          <a:p>
            <a:r>
              <a:rPr lang="en-US" sz="1600" dirty="0">
                <a:latin typeface="+mn-lt"/>
                <a:ea typeface="+mn-ea"/>
                <a:cs typeface="+mn-cs"/>
              </a:rPr>
              <a:t>Output of the Erasmus+ K2 Strategic Partnership Project </a:t>
            </a:r>
            <a:r>
              <a:rPr lang="cs-CZ" sz="1600" dirty="0" err="1">
                <a:latin typeface="+mn-lt"/>
                <a:ea typeface="+mn-ea"/>
                <a:cs typeface="+mn-cs"/>
              </a:rPr>
              <a:t>Nr</a:t>
            </a:r>
            <a:r>
              <a:rPr lang="cs-CZ" sz="1600" dirty="0">
                <a:latin typeface="+mn-lt"/>
                <a:ea typeface="+mn-ea"/>
                <a:cs typeface="+mn-cs"/>
              </a:rPr>
              <a:t>. </a:t>
            </a:r>
            <a:r>
              <a:rPr lang="en-US" sz="1600" dirty="0">
                <a:latin typeface="+mn-lt"/>
                <a:ea typeface="+mn-ea"/>
                <a:cs typeface="+mn-cs"/>
              </a:rPr>
              <a:t>2020-1-CZ01-KA203-078407</a:t>
            </a:r>
            <a:br>
              <a:rPr lang="cs-CZ" sz="1600" b="1" dirty="0">
                <a:latin typeface="+mn-lt"/>
                <a:ea typeface="+mn-ea"/>
                <a:cs typeface="+mn-cs"/>
              </a:rPr>
            </a:br>
            <a:br>
              <a:rPr lang="cs-CZ" sz="2000" dirty="0">
                <a:latin typeface="+mn-lt"/>
              </a:rPr>
            </a:br>
            <a:r>
              <a:rPr lang="cs-CZ" sz="1800" b="1" dirty="0">
                <a:latin typeface="+mn-lt"/>
                <a:cs typeface="+mn-cs"/>
              </a:rPr>
              <a:t>„</a:t>
            </a:r>
            <a:r>
              <a:rPr lang="en-US" sz="1800" b="1" dirty="0">
                <a:latin typeface="+mn-lt"/>
                <a:cs typeface="+mn-cs"/>
              </a:rPr>
              <a:t>Methodology of Interpretation of European Nature Heritage in Tourism" 20</a:t>
            </a:r>
            <a:r>
              <a:rPr lang="cs-CZ" sz="1800" b="1" dirty="0">
                <a:latin typeface="+mn-lt"/>
                <a:cs typeface="+mn-cs"/>
              </a:rPr>
              <a:t>20</a:t>
            </a:r>
            <a:r>
              <a:rPr lang="en-US" sz="1800" b="1" dirty="0">
                <a:latin typeface="+mn-lt"/>
                <a:cs typeface="+mn-cs"/>
              </a:rPr>
              <a:t> – 202</a:t>
            </a:r>
            <a:r>
              <a:rPr lang="cs-CZ" sz="1800" b="1" dirty="0">
                <a:latin typeface="+mn-lt"/>
                <a:cs typeface="+mn-cs"/>
              </a:rPr>
              <a:t>3</a:t>
            </a:r>
          </a:p>
        </p:txBody>
      </p:sp>
      <p:sp>
        <p:nvSpPr>
          <p:cNvPr id="16" name="Zástupný obsah 15">
            <a:extLst>
              <a:ext uri="{FF2B5EF4-FFF2-40B4-BE49-F238E27FC236}">
                <a16:creationId xmlns:a16="http://schemas.microsoft.com/office/drawing/2014/main" id="{C81ED30B-003E-48A7-9313-45ABE4635C35}"/>
              </a:ext>
            </a:extLst>
          </p:cNvPr>
          <p:cNvSpPr>
            <a:spLocks noGrp="1"/>
          </p:cNvSpPr>
          <p:nvPr>
            <p:ph idx="1"/>
          </p:nvPr>
        </p:nvSpPr>
        <p:spPr>
          <a:xfrm>
            <a:off x="6193643" y="2565030"/>
            <a:ext cx="5575584" cy="3717056"/>
          </a:xfrm>
        </p:spPr>
        <p:txBody>
          <a:bodyPr>
            <a:noAutofit/>
          </a:bodyPr>
          <a:lstStyle/>
          <a:p>
            <a:pPr marL="0" indent="0">
              <a:spcBef>
                <a:spcPts val="80"/>
              </a:spcBef>
              <a:buNone/>
            </a:pPr>
            <a:r>
              <a:rPr lang="cs-CZ" sz="1600" b="1" dirty="0" err="1"/>
              <a:t>Participating</a:t>
            </a:r>
            <a:r>
              <a:rPr lang="cs-CZ" sz="1600" b="1" dirty="0"/>
              <a:t> </a:t>
            </a:r>
            <a:r>
              <a:rPr lang="cs-CZ" sz="1600" b="1" dirty="0" err="1"/>
              <a:t>universities</a:t>
            </a:r>
            <a:r>
              <a:rPr lang="cs-CZ" sz="1600" b="1" dirty="0"/>
              <a:t> and </a:t>
            </a:r>
            <a:r>
              <a:rPr lang="cs-CZ" sz="1600" b="1" dirty="0" err="1"/>
              <a:t>their</a:t>
            </a:r>
            <a:r>
              <a:rPr lang="cs-CZ" sz="1600" b="1" dirty="0"/>
              <a:t> </a:t>
            </a:r>
            <a:r>
              <a:rPr lang="cs-CZ" sz="1600" b="1" dirty="0" err="1"/>
              <a:t>academic</a:t>
            </a:r>
            <a:r>
              <a:rPr lang="cs-CZ" sz="1600" b="1" dirty="0"/>
              <a:t> </a:t>
            </a:r>
            <a:r>
              <a:rPr lang="cs-CZ" sz="1600" b="1" dirty="0" err="1"/>
              <a:t>teams</a:t>
            </a:r>
            <a:endParaRPr lang="cs-CZ" sz="1600" b="1" dirty="0"/>
          </a:p>
          <a:p>
            <a:pPr marL="0" indent="0">
              <a:spcBef>
                <a:spcPts val="80"/>
              </a:spcBef>
              <a:buNone/>
            </a:pPr>
            <a:endParaRPr lang="cs-CZ" sz="1600" b="1" dirty="0"/>
          </a:p>
          <a:p>
            <a:pPr>
              <a:spcBef>
                <a:spcPts val="80"/>
              </a:spcBef>
            </a:pPr>
            <a:r>
              <a:rPr lang="en-US" sz="1600" dirty="0">
                <a:effectLst/>
                <a:ea typeface="Times New Roman" panose="02020603050405020304" pitchFamily="18" charset="0"/>
              </a:rPr>
              <a:t>Prague University of Economics and Business</a:t>
            </a:r>
            <a:r>
              <a:rPr lang="cs-CZ" sz="1600" dirty="0">
                <a:effectLst/>
                <a:ea typeface="Times New Roman" panose="02020603050405020304" pitchFamily="18" charset="0"/>
              </a:rPr>
              <a:t>, </a:t>
            </a:r>
            <a:r>
              <a:rPr lang="en-GB" sz="1600" dirty="0">
                <a:effectLst/>
                <a:ea typeface="Times New Roman" panose="02020603050405020304" pitchFamily="18" charset="0"/>
              </a:rPr>
              <a:t>Czech Republic</a:t>
            </a:r>
            <a:r>
              <a:rPr lang="cs-CZ" sz="1600" dirty="0">
                <a:ea typeface="Times New Roman" panose="02020603050405020304" pitchFamily="18" charset="0"/>
              </a:rPr>
              <a:t>;</a:t>
            </a:r>
          </a:p>
          <a:p>
            <a:pPr>
              <a:spcBef>
                <a:spcPts val="80"/>
              </a:spcBef>
            </a:pPr>
            <a:r>
              <a:rPr lang="en-GB" sz="1600" dirty="0" err="1"/>
              <a:t>Alexandru</a:t>
            </a:r>
            <a:r>
              <a:rPr lang="en-GB" sz="1600" dirty="0"/>
              <a:t> </a:t>
            </a:r>
            <a:r>
              <a:rPr lang="en-GB" sz="1600" dirty="0" err="1"/>
              <a:t>Ioan</a:t>
            </a:r>
            <a:r>
              <a:rPr lang="en-GB" sz="1600" dirty="0"/>
              <a:t> </a:t>
            </a:r>
            <a:r>
              <a:rPr lang="en-GB" sz="1600" dirty="0" err="1"/>
              <a:t>Cuza</a:t>
            </a:r>
            <a:r>
              <a:rPr lang="en-GB" sz="1600" dirty="0"/>
              <a:t> University of </a:t>
            </a:r>
            <a:r>
              <a:rPr lang="en-GB" sz="1600" dirty="0" err="1"/>
              <a:t>Iași</a:t>
            </a:r>
            <a:r>
              <a:rPr lang="en-GB" sz="1600" dirty="0"/>
              <a:t>, Romania; </a:t>
            </a:r>
            <a:endParaRPr lang="cs-CZ" sz="1600" dirty="0"/>
          </a:p>
          <a:p>
            <a:pPr>
              <a:spcBef>
                <a:spcPts val="80"/>
              </a:spcBef>
            </a:pPr>
            <a:r>
              <a:rPr lang="de-DE" sz="1600" dirty="0"/>
              <a:t>Fachhochschule des Mittelstands, Germany; </a:t>
            </a:r>
            <a:endParaRPr lang="cs-CZ" sz="1600" dirty="0"/>
          </a:p>
          <a:p>
            <a:pPr>
              <a:spcBef>
                <a:spcPts val="80"/>
              </a:spcBef>
            </a:pPr>
            <a:r>
              <a:rPr lang="en-US" sz="1600" dirty="0"/>
              <a:t>Munster Technological University</a:t>
            </a:r>
            <a:r>
              <a:rPr lang="cs-CZ" sz="1600" dirty="0"/>
              <a:t>,</a:t>
            </a:r>
            <a:r>
              <a:rPr lang="en-US" sz="1600" dirty="0"/>
              <a:t> Cork, Ireland</a:t>
            </a:r>
            <a:endParaRPr lang="cs-CZ" sz="1600" dirty="0"/>
          </a:p>
          <a:p>
            <a:pPr>
              <a:spcBef>
                <a:spcPts val="80"/>
              </a:spcBef>
            </a:pPr>
            <a:r>
              <a:rPr lang="es-ES" sz="1600" dirty="0"/>
              <a:t>Universidad Europea de Madrid, Spain; </a:t>
            </a:r>
            <a:endParaRPr lang="cs-CZ" sz="1600" dirty="0"/>
          </a:p>
          <a:p>
            <a:pPr>
              <a:spcBef>
                <a:spcPts val="80"/>
              </a:spcBef>
            </a:pPr>
            <a:r>
              <a:rPr lang="cs-CZ" sz="1600" dirty="0" err="1"/>
              <a:t>Universidade</a:t>
            </a:r>
            <a:r>
              <a:rPr lang="cs-CZ" sz="1600" dirty="0"/>
              <a:t> do Porto, Portugal;</a:t>
            </a:r>
          </a:p>
          <a:p>
            <a:pPr>
              <a:spcBef>
                <a:spcPts val="80"/>
              </a:spcBef>
            </a:pPr>
            <a:r>
              <a:rPr lang="en-GB" sz="1600" dirty="0"/>
              <a:t>University of Applied Sciences Burgenland, Austria;</a:t>
            </a:r>
            <a:endParaRPr lang="cs-CZ" sz="1600" dirty="0"/>
          </a:p>
          <a:p>
            <a:pPr>
              <a:spcBef>
                <a:spcPts val="80"/>
              </a:spcBef>
            </a:pPr>
            <a:r>
              <a:rPr lang="cs-CZ" sz="1600" dirty="0" err="1"/>
              <a:t>Vytauto</a:t>
            </a:r>
            <a:r>
              <a:rPr lang="cs-CZ" sz="1600" dirty="0"/>
              <a:t> </a:t>
            </a:r>
            <a:r>
              <a:rPr lang="cs-CZ" sz="1600" dirty="0" err="1"/>
              <a:t>Didziojo</a:t>
            </a:r>
            <a:r>
              <a:rPr lang="cs-CZ" sz="1600" dirty="0"/>
              <a:t> </a:t>
            </a:r>
            <a:r>
              <a:rPr lang="cs-CZ" sz="1600" dirty="0" err="1"/>
              <a:t>Universitetas</a:t>
            </a:r>
            <a:r>
              <a:rPr lang="cs-CZ" sz="1600" dirty="0"/>
              <a:t>, </a:t>
            </a:r>
            <a:r>
              <a:rPr lang="cs-CZ" sz="1600" dirty="0" err="1"/>
              <a:t>Lithuania</a:t>
            </a:r>
            <a:r>
              <a:rPr lang="cs-CZ" sz="1600" dirty="0"/>
              <a:t>.</a:t>
            </a:r>
          </a:p>
          <a:p>
            <a:pPr>
              <a:spcBef>
                <a:spcPts val="80"/>
              </a:spcBef>
            </a:pPr>
            <a:endParaRPr lang="cs-CZ" sz="1600" dirty="0">
              <a:ea typeface="Times New Roman" panose="02020603050405020304" pitchFamily="18" charset="0"/>
              <a:cs typeface="Times New Roman" panose="02020603050405020304" pitchFamily="18" charset="0"/>
            </a:endParaRPr>
          </a:p>
        </p:txBody>
      </p:sp>
      <p:pic>
        <p:nvPicPr>
          <p:cNvPr id="33" name="Obrázek 32" descr="Obsah obrázku text&#10;&#10;Popis byl vytvořen automaticky">
            <a:extLst>
              <a:ext uri="{FF2B5EF4-FFF2-40B4-BE49-F238E27FC236}">
                <a16:creationId xmlns:a16="http://schemas.microsoft.com/office/drawing/2014/main" id="{92C66C0C-75C2-4D02-BD5B-B229A3BC3D67}"/>
              </a:ext>
            </a:extLst>
          </p:cNvPr>
          <p:cNvPicPr>
            <a:picLocks noChangeAspect="1"/>
          </p:cNvPicPr>
          <p:nvPr/>
        </p:nvPicPr>
        <p:blipFill rotWithShape="1">
          <a:blip r:embed="rId2">
            <a:extLst>
              <a:ext uri="{28A0092B-C50C-407E-A947-70E740481C1C}">
                <a14:useLocalDpi xmlns:a14="http://schemas.microsoft.com/office/drawing/2010/main" val="0"/>
              </a:ext>
            </a:extLst>
          </a:blip>
          <a:srcRect l="23785"/>
          <a:stretch/>
        </p:blipFill>
        <p:spPr>
          <a:xfrm>
            <a:off x="6702289" y="662257"/>
            <a:ext cx="5066938" cy="1461609"/>
          </a:xfrm>
          <a:prstGeom prst="rect">
            <a:avLst/>
          </a:prstGeom>
        </p:spPr>
      </p:pic>
      <p:pic>
        <p:nvPicPr>
          <p:cNvPr id="9" name="Obrázek 8" descr="Obsah obrázku krajina, venku, příroda, Pohoří&#10;&#10;Popis byl vytvořen automaticky">
            <a:extLst>
              <a:ext uri="{FF2B5EF4-FFF2-40B4-BE49-F238E27FC236}">
                <a16:creationId xmlns:a16="http://schemas.microsoft.com/office/drawing/2014/main" id="{4DAD2D8B-BE91-395E-2F9C-1F6C2C1182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773" y="2565030"/>
            <a:ext cx="5575584" cy="3717056"/>
          </a:xfrm>
          <a:prstGeom prst="rect">
            <a:avLst/>
          </a:prstGeom>
        </p:spPr>
      </p:pic>
    </p:spTree>
    <p:extLst>
      <p:ext uri="{BB962C8B-B14F-4D97-AF65-F5344CB8AC3E}">
        <p14:creationId xmlns:p14="http://schemas.microsoft.com/office/powerpoint/2010/main" val="34886232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8DBD71-046E-3050-3393-1D2F0B51AB4A}"/>
              </a:ext>
            </a:extLst>
          </p:cNvPr>
          <p:cNvSpPr>
            <a:spLocks noGrp="1"/>
          </p:cNvSpPr>
          <p:nvPr>
            <p:ph type="title"/>
          </p:nvPr>
        </p:nvSpPr>
        <p:spPr/>
        <p:txBody>
          <a:bodyPr/>
          <a:lstStyle/>
          <a:p>
            <a:r>
              <a:rPr lang="cs-CZ" dirty="0" err="1"/>
              <a:t>Destination</a:t>
            </a:r>
            <a:r>
              <a:rPr lang="cs-CZ" dirty="0"/>
              <a:t> network</a:t>
            </a:r>
          </a:p>
        </p:txBody>
      </p:sp>
      <p:sp>
        <p:nvSpPr>
          <p:cNvPr id="3" name="Zástupný obsah 2">
            <a:extLst>
              <a:ext uri="{FF2B5EF4-FFF2-40B4-BE49-F238E27FC236}">
                <a16:creationId xmlns:a16="http://schemas.microsoft.com/office/drawing/2014/main" id="{5B26CC1E-FE4F-86BB-9D64-C9329D52E10B}"/>
              </a:ext>
            </a:extLst>
          </p:cNvPr>
          <p:cNvSpPr>
            <a:spLocks noGrp="1"/>
          </p:cNvSpPr>
          <p:nvPr>
            <p:ph idx="1"/>
          </p:nvPr>
        </p:nvSpPr>
        <p:spPr/>
        <p:txBody>
          <a:bodyPr>
            <a:normAutofit/>
          </a:bodyPr>
          <a:lstStyle/>
          <a:p>
            <a:r>
              <a:rPr lang="cs-CZ" b="1" dirty="0" err="1"/>
              <a:t>Destinations</a:t>
            </a:r>
            <a:r>
              <a:rPr lang="cs-CZ" dirty="0"/>
              <a:t> = diverse </a:t>
            </a:r>
            <a:r>
              <a:rPr lang="cs-CZ" dirty="0" err="1"/>
              <a:t>amalgamation</a:t>
            </a:r>
            <a:r>
              <a:rPr lang="cs-CZ" dirty="0"/>
              <a:t> </a:t>
            </a:r>
            <a:r>
              <a:rPr lang="cs-CZ" dirty="0" err="1"/>
              <a:t>of</a:t>
            </a:r>
            <a:r>
              <a:rPr lang="cs-CZ" dirty="0"/>
              <a:t> </a:t>
            </a:r>
            <a:r>
              <a:rPr lang="cs-CZ" dirty="0" err="1"/>
              <a:t>different</a:t>
            </a:r>
            <a:r>
              <a:rPr lang="cs-CZ" dirty="0"/>
              <a:t> </a:t>
            </a:r>
            <a:r>
              <a:rPr lang="cs-CZ" dirty="0" err="1"/>
              <a:t>variables</a:t>
            </a:r>
            <a:r>
              <a:rPr lang="cs-CZ" dirty="0"/>
              <a:t> in </a:t>
            </a:r>
            <a:r>
              <a:rPr lang="cs-CZ" dirty="0" err="1"/>
              <a:t>which</a:t>
            </a:r>
            <a:r>
              <a:rPr lang="cs-CZ" dirty="0"/>
              <a:t> </a:t>
            </a:r>
            <a:r>
              <a:rPr lang="cs-CZ" dirty="0" err="1"/>
              <a:t>some</a:t>
            </a:r>
            <a:r>
              <a:rPr lang="cs-CZ" dirty="0"/>
              <a:t> </a:t>
            </a:r>
            <a:r>
              <a:rPr lang="cs-CZ" dirty="0" err="1"/>
              <a:t>or</a:t>
            </a:r>
            <a:r>
              <a:rPr lang="cs-CZ" dirty="0"/>
              <a:t> </a:t>
            </a:r>
            <a:r>
              <a:rPr lang="cs-CZ" dirty="0" err="1"/>
              <a:t>all</a:t>
            </a:r>
            <a:r>
              <a:rPr lang="cs-CZ" dirty="0"/>
              <a:t> </a:t>
            </a:r>
            <a:r>
              <a:rPr lang="cs-CZ" dirty="0" err="1"/>
              <a:t>of</a:t>
            </a:r>
            <a:r>
              <a:rPr lang="cs-CZ" dirty="0"/>
              <a:t> </a:t>
            </a:r>
            <a:r>
              <a:rPr lang="cs-CZ" dirty="0" err="1"/>
              <a:t>the</a:t>
            </a:r>
            <a:r>
              <a:rPr lang="cs-CZ" dirty="0"/>
              <a:t> </a:t>
            </a:r>
            <a:r>
              <a:rPr lang="cs-CZ" dirty="0" err="1"/>
              <a:t>businesses</a:t>
            </a:r>
            <a:r>
              <a:rPr lang="cs-CZ" dirty="0"/>
              <a:t> </a:t>
            </a:r>
            <a:r>
              <a:rPr lang="cs-CZ" dirty="0" err="1"/>
              <a:t>involved</a:t>
            </a:r>
            <a:r>
              <a:rPr lang="cs-CZ" dirty="0"/>
              <a:t> appeal to </a:t>
            </a:r>
            <a:r>
              <a:rPr lang="cs-CZ" dirty="0" err="1"/>
              <a:t>the</a:t>
            </a:r>
            <a:r>
              <a:rPr lang="cs-CZ" dirty="0"/>
              <a:t> </a:t>
            </a:r>
            <a:r>
              <a:rPr lang="cs-CZ" dirty="0" err="1"/>
              <a:t>target</a:t>
            </a:r>
            <a:r>
              <a:rPr lang="cs-CZ" dirty="0"/>
              <a:t> market</a:t>
            </a:r>
          </a:p>
          <a:p>
            <a:r>
              <a:rPr lang="cs-CZ" dirty="0" err="1"/>
              <a:t>The</a:t>
            </a:r>
            <a:r>
              <a:rPr lang="cs-CZ" dirty="0"/>
              <a:t> </a:t>
            </a:r>
            <a:r>
              <a:rPr lang="cs-CZ" dirty="0" err="1"/>
              <a:t>success</a:t>
            </a:r>
            <a:r>
              <a:rPr lang="cs-CZ" dirty="0"/>
              <a:t> </a:t>
            </a:r>
            <a:r>
              <a:rPr lang="cs-CZ" dirty="0" err="1"/>
              <a:t>of</a:t>
            </a:r>
            <a:r>
              <a:rPr lang="cs-CZ" dirty="0"/>
              <a:t> a business </a:t>
            </a:r>
            <a:r>
              <a:rPr lang="cs-CZ" dirty="0" err="1"/>
              <a:t>within</a:t>
            </a:r>
            <a:r>
              <a:rPr lang="cs-CZ" dirty="0"/>
              <a:t> </a:t>
            </a:r>
            <a:r>
              <a:rPr lang="cs-CZ" dirty="0" err="1"/>
              <a:t>the</a:t>
            </a:r>
            <a:r>
              <a:rPr lang="cs-CZ" dirty="0"/>
              <a:t> </a:t>
            </a:r>
            <a:r>
              <a:rPr lang="cs-CZ" dirty="0" err="1"/>
              <a:t>destination</a:t>
            </a:r>
            <a:r>
              <a:rPr lang="cs-CZ" dirty="0"/>
              <a:t> </a:t>
            </a:r>
            <a:r>
              <a:rPr lang="cs-CZ" dirty="0" err="1"/>
              <a:t>depends</a:t>
            </a:r>
            <a:r>
              <a:rPr lang="cs-CZ" dirty="0"/>
              <a:t> on </a:t>
            </a:r>
            <a:r>
              <a:rPr lang="cs-CZ" dirty="0" err="1"/>
              <a:t>the</a:t>
            </a:r>
            <a:r>
              <a:rPr lang="cs-CZ" dirty="0"/>
              <a:t> </a:t>
            </a:r>
            <a:r>
              <a:rPr lang="cs-CZ" dirty="0" err="1"/>
              <a:t>success</a:t>
            </a:r>
            <a:r>
              <a:rPr lang="cs-CZ" dirty="0"/>
              <a:t> </a:t>
            </a:r>
            <a:r>
              <a:rPr lang="cs-CZ" dirty="0" err="1"/>
              <a:t>of</a:t>
            </a:r>
            <a:r>
              <a:rPr lang="cs-CZ" dirty="0"/>
              <a:t> </a:t>
            </a:r>
            <a:r>
              <a:rPr lang="cs-CZ" dirty="0" err="1"/>
              <a:t>the</a:t>
            </a:r>
            <a:r>
              <a:rPr lang="cs-CZ" dirty="0"/>
              <a:t> </a:t>
            </a:r>
            <a:r>
              <a:rPr lang="cs-CZ" dirty="0" err="1"/>
              <a:t>destination</a:t>
            </a:r>
            <a:r>
              <a:rPr lang="cs-CZ" dirty="0"/>
              <a:t> </a:t>
            </a:r>
            <a:r>
              <a:rPr lang="cs-CZ" dirty="0" err="1"/>
              <a:t>itself</a:t>
            </a:r>
            <a:r>
              <a:rPr lang="cs-CZ" dirty="0"/>
              <a:t> (</a:t>
            </a:r>
            <a:r>
              <a:rPr lang="cs-CZ" dirty="0" err="1"/>
              <a:t>Pike</a:t>
            </a:r>
            <a:r>
              <a:rPr lang="cs-CZ" dirty="0"/>
              <a:t>, 2004)</a:t>
            </a:r>
          </a:p>
          <a:p>
            <a:r>
              <a:rPr lang="cs-CZ" dirty="0" err="1"/>
              <a:t>The</a:t>
            </a:r>
            <a:r>
              <a:rPr lang="cs-CZ" dirty="0"/>
              <a:t> </a:t>
            </a:r>
            <a:r>
              <a:rPr lang="cs-CZ" dirty="0" err="1"/>
              <a:t>benefits</a:t>
            </a:r>
            <a:r>
              <a:rPr lang="cs-CZ" dirty="0"/>
              <a:t> to </a:t>
            </a:r>
            <a:r>
              <a:rPr lang="cs-CZ" dirty="0" err="1"/>
              <a:t>the</a:t>
            </a:r>
            <a:r>
              <a:rPr lang="cs-CZ" dirty="0"/>
              <a:t> </a:t>
            </a:r>
            <a:r>
              <a:rPr lang="cs-CZ" dirty="0" err="1"/>
              <a:t>individual</a:t>
            </a:r>
            <a:r>
              <a:rPr lang="cs-CZ" dirty="0"/>
              <a:t> </a:t>
            </a:r>
            <a:r>
              <a:rPr lang="cs-CZ" dirty="0" err="1"/>
              <a:t>businesses</a:t>
            </a:r>
            <a:r>
              <a:rPr lang="cs-CZ" dirty="0"/>
              <a:t> </a:t>
            </a:r>
            <a:r>
              <a:rPr lang="cs-CZ" dirty="0" err="1"/>
              <a:t>of</a:t>
            </a:r>
            <a:r>
              <a:rPr lang="cs-CZ" dirty="0"/>
              <a:t> </a:t>
            </a:r>
            <a:r>
              <a:rPr lang="cs-CZ" dirty="0" err="1"/>
              <a:t>forming</a:t>
            </a:r>
            <a:r>
              <a:rPr lang="cs-CZ" dirty="0"/>
              <a:t> </a:t>
            </a:r>
            <a:r>
              <a:rPr lang="cs-CZ" dirty="0" err="1"/>
              <a:t>destination</a:t>
            </a:r>
            <a:r>
              <a:rPr lang="cs-CZ" dirty="0"/>
              <a:t> </a:t>
            </a:r>
            <a:r>
              <a:rPr lang="cs-CZ" dirty="0" err="1"/>
              <a:t>networks</a:t>
            </a:r>
            <a:r>
              <a:rPr lang="cs-CZ" dirty="0"/>
              <a:t> and </a:t>
            </a:r>
            <a:r>
              <a:rPr lang="cs-CZ" dirty="0" err="1"/>
              <a:t>brands</a:t>
            </a:r>
            <a:r>
              <a:rPr lang="cs-CZ" dirty="0"/>
              <a:t> </a:t>
            </a:r>
            <a:r>
              <a:rPr lang="cs-CZ" dirty="0" err="1"/>
              <a:t>seems</a:t>
            </a:r>
            <a:r>
              <a:rPr lang="cs-CZ" dirty="0"/>
              <a:t> </a:t>
            </a:r>
            <a:r>
              <a:rPr lang="cs-CZ" dirty="0" err="1"/>
              <a:t>evident</a:t>
            </a:r>
            <a:endParaRPr lang="cs-CZ" dirty="0"/>
          </a:p>
        </p:txBody>
      </p:sp>
      <p:graphicFrame>
        <p:nvGraphicFramePr>
          <p:cNvPr id="6" name="Diagram 5">
            <a:extLst>
              <a:ext uri="{FF2B5EF4-FFF2-40B4-BE49-F238E27FC236}">
                <a16:creationId xmlns:a16="http://schemas.microsoft.com/office/drawing/2014/main" id="{671B7157-2ED4-8E03-CCBE-03A2F47227AD}"/>
              </a:ext>
            </a:extLst>
          </p:cNvPr>
          <p:cNvGraphicFramePr/>
          <p:nvPr>
            <p:extLst>
              <p:ext uri="{D42A27DB-BD31-4B8C-83A1-F6EECF244321}">
                <p14:modId xmlns:p14="http://schemas.microsoft.com/office/powerpoint/2010/main" val="3841258999"/>
              </p:ext>
            </p:extLst>
          </p:nvPr>
        </p:nvGraphicFramePr>
        <p:xfrm>
          <a:off x="2996976" y="4859644"/>
          <a:ext cx="6554528" cy="9233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ázek 3" descr="Obsah obrázku text&#10;&#10;Popis byl vytvořen automaticky">
            <a:extLst>
              <a:ext uri="{FF2B5EF4-FFF2-40B4-BE49-F238E27FC236}">
                <a16:creationId xmlns:a16="http://schemas.microsoft.com/office/drawing/2014/main" id="{8EC750EF-38B6-7EB8-D2D2-ACE126CB79F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40619630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8801C2-BCC2-27C6-53A7-9902CF802E79}"/>
              </a:ext>
            </a:extLst>
          </p:cNvPr>
          <p:cNvSpPr>
            <a:spLocks noGrp="1"/>
          </p:cNvSpPr>
          <p:nvPr>
            <p:ph type="title"/>
          </p:nvPr>
        </p:nvSpPr>
        <p:spPr/>
        <p:txBody>
          <a:bodyPr/>
          <a:lstStyle/>
          <a:p>
            <a:r>
              <a:rPr lang="cs-CZ" dirty="0" err="1"/>
              <a:t>Communicating</a:t>
            </a:r>
            <a:r>
              <a:rPr lang="cs-CZ" dirty="0"/>
              <a:t> </a:t>
            </a:r>
            <a:r>
              <a:rPr lang="cs-CZ" dirty="0" err="1"/>
              <a:t>the</a:t>
            </a:r>
            <a:r>
              <a:rPr lang="cs-CZ" dirty="0"/>
              <a:t> </a:t>
            </a:r>
            <a:r>
              <a:rPr lang="cs-CZ" dirty="0" err="1"/>
              <a:t>message</a:t>
            </a:r>
            <a:endParaRPr lang="cs-CZ" dirty="0"/>
          </a:p>
        </p:txBody>
      </p:sp>
      <p:sp>
        <p:nvSpPr>
          <p:cNvPr id="3" name="Zástupný obsah 2">
            <a:extLst>
              <a:ext uri="{FF2B5EF4-FFF2-40B4-BE49-F238E27FC236}">
                <a16:creationId xmlns:a16="http://schemas.microsoft.com/office/drawing/2014/main" id="{40EDDCEF-275B-F6BE-DB62-C7CB2ABC8EC2}"/>
              </a:ext>
            </a:extLst>
          </p:cNvPr>
          <p:cNvSpPr>
            <a:spLocks noGrp="1"/>
          </p:cNvSpPr>
          <p:nvPr>
            <p:ph idx="1"/>
          </p:nvPr>
        </p:nvSpPr>
        <p:spPr/>
        <p:txBody>
          <a:bodyPr>
            <a:normAutofit/>
          </a:bodyPr>
          <a:lstStyle/>
          <a:p>
            <a:r>
              <a:rPr lang="en-GB" dirty="0"/>
              <a:t>Multiple stakeholder groups working together</a:t>
            </a:r>
          </a:p>
          <a:p>
            <a:r>
              <a:rPr lang="en-GB" b="1" dirty="0"/>
              <a:t>The main aim </a:t>
            </a:r>
            <a:r>
              <a:rPr lang="en-GB" dirty="0"/>
              <a:t>is</a:t>
            </a:r>
            <a:r>
              <a:rPr lang="en-GB" b="1" dirty="0"/>
              <a:t> </a:t>
            </a:r>
            <a:r>
              <a:rPr lang="en-GB" dirty="0"/>
              <a:t>to help visitors respond to the beauty of the destination, the importance of its history, and its cultural significance</a:t>
            </a:r>
          </a:p>
          <a:p>
            <a:r>
              <a:rPr lang="en-GB" dirty="0"/>
              <a:t>This might evoke emotions, imaginations, stories and personal experiences</a:t>
            </a:r>
          </a:p>
          <a:p>
            <a:r>
              <a:rPr lang="en-GB" dirty="0"/>
              <a:t>Developing a network of stakeholders to promote the local nature heritage resources</a:t>
            </a:r>
          </a:p>
          <a:p>
            <a:r>
              <a:rPr lang="en-GB" dirty="0"/>
              <a:t>A growing share of the market that will not endure over-developed tourism destinations (</a:t>
            </a:r>
            <a:r>
              <a:rPr lang="en-GB" dirty="0" err="1"/>
              <a:t>Ruhanen</a:t>
            </a:r>
            <a:r>
              <a:rPr lang="en-GB" dirty="0"/>
              <a:t>, 2007)</a:t>
            </a:r>
          </a:p>
        </p:txBody>
      </p:sp>
      <p:pic>
        <p:nvPicPr>
          <p:cNvPr id="4" name="Obrázek 3" descr="Obsah obrázku text&#10;&#10;Popis byl vytvořen automaticky">
            <a:extLst>
              <a:ext uri="{FF2B5EF4-FFF2-40B4-BE49-F238E27FC236}">
                <a16:creationId xmlns:a16="http://schemas.microsoft.com/office/drawing/2014/main" id="{9508A234-C12B-457F-AB3A-1DEA0190F1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3813988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AFAF12-A271-D43E-867B-165B39A8EC4F}"/>
              </a:ext>
            </a:extLst>
          </p:cNvPr>
          <p:cNvSpPr>
            <a:spLocks noGrp="1"/>
          </p:cNvSpPr>
          <p:nvPr>
            <p:ph type="title"/>
          </p:nvPr>
        </p:nvSpPr>
        <p:spPr/>
        <p:txBody>
          <a:bodyPr/>
          <a:lstStyle/>
          <a:p>
            <a:r>
              <a:rPr lang="cs-CZ" dirty="0" err="1"/>
              <a:t>Tourism</a:t>
            </a:r>
            <a:r>
              <a:rPr lang="cs-CZ" dirty="0"/>
              <a:t> network</a:t>
            </a:r>
          </a:p>
        </p:txBody>
      </p:sp>
      <p:sp>
        <p:nvSpPr>
          <p:cNvPr id="3" name="Zástupný obsah 2">
            <a:extLst>
              <a:ext uri="{FF2B5EF4-FFF2-40B4-BE49-F238E27FC236}">
                <a16:creationId xmlns:a16="http://schemas.microsoft.com/office/drawing/2014/main" id="{4B538961-987A-D2F1-57A5-9F0492BA4045}"/>
              </a:ext>
            </a:extLst>
          </p:cNvPr>
          <p:cNvSpPr>
            <a:spLocks noGrp="1"/>
          </p:cNvSpPr>
          <p:nvPr>
            <p:ph idx="1"/>
          </p:nvPr>
        </p:nvSpPr>
        <p:spPr/>
        <p:txBody>
          <a:bodyPr/>
          <a:lstStyle/>
          <a:p>
            <a:r>
              <a:rPr lang="en-GB" i="1" dirty="0"/>
              <a:t>Network = a group of interconnected businesses, providing access to resources such as knowledge, power, and capital </a:t>
            </a:r>
            <a:r>
              <a:rPr lang="en-GB" dirty="0"/>
              <a:t>(</a:t>
            </a:r>
            <a:r>
              <a:rPr lang="en-GB" dirty="0" err="1"/>
              <a:t>Elfring</a:t>
            </a:r>
            <a:r>
              <a:rPr lang="en-GB" dirty="0"/>
              <a:t> &amp; </a:t>
            </a:r>
            <a:r>
              <a:rPr lang="en-GB" dirty="0" err="1"/>
              <a:t>Hulsink</a:t>
            </a:r>
            <a:r>
              <a:rPr lang="en-GB" dirty="0"/>
              <a:t>, 2003; </a:t>
            </a:r>
            <a:r>
              <a:rPr lang="en-GB" dirty="0" err="1"/>
              <a:t>Grandori</a:t>
            </a:r>
            <a:r>
              <a:rPr lang="en-GB" dirty="0"/>
              <a:t> &amp; Soda, 1995).</a:t>
            </a:r>
          </a:p>
          <a:p>
            <a:r>
              <a:rPr lang="en-GB" dirty="0"/>
              <a:t>Networks are dynamic and constantly evolving.</a:t>
            </a:r>
          </a:p>
          <a:p>
            <a:r>
              <a:rPr lang="en-GB" dirty="0"/>
              <a:t>They provide companies with </a:t>
            </a:r>
            <a:r>
              <a:rPr lang="en-GB" b="1" dirty="0"/>
              <a:t>a</a:t>
            </a:r>
            <a:r>
              <a:rPr lang="en-GB" dirty="0"/>
              <a:t> </a:t>
            </a:r>
            <a:r>
              <a:rPr lang="en-GB" b="1" dirty="0"/>
              <a:t>medium</a:t>
            </a:r>
            <a:r>
              <a:rPr lang="en-GB" dirty="0"/>
              <a:t> </a:t>
            </a:r>
            <a:r>
              <a:rPr lang="en-GB" b="1" dirty="0"/>
              <a:t>for organisin</a:t>
            </a:r>
            <a:r>
              <a:rPr lang="en-GB" dirty="0"/>
              <a:t>g their business relationships to improve their competitive position (</a:t>
            </a:r>
            <a:r>
              <a:rPr lang="en-GB" dirty="0" err="1"/>
              <a:t>Jarillo</a:t>
            </a:r>
            <a:r>
              <a:rPr lang="en-GB" dirty="0"/>
              <a:t>, 1998)</a:t>
            </a:r>
          </a:p>
          <a:p>
            <a:r>
              <a:rPr lang="en-GB" dirty="0"/>
              <a:t>The main benefit of a network structure</a:t>
            </a:r>
            <a:r>
              <a:rPr lang="en-GB" b="1" dirty="0"/>
              <a:t>: learning and Exchange of good </a:t>
            </a:r>
            <a:r>
              <a:rPr lang="en-GB" b="1" dirty="0" err="1"/>
              <a:t>prectice</a:t>
            </a:r>
            <a:r>
              <a:rPr lang="en-GB" b="1" dirty="0"/>
              <a:t> allow for mutual benefits for network actors </a:t>
            </a:r>
            <a:r>
              <a:rPr lang="en-GB" dirty="0"/>
              <a:t>(increased business activity)</a:t>
            </a:r>
          </a:p>
          <a:p>
            <a:r>
              <a:rPr lang="en-GB" b="1" dirty="0"/>
              <a:t>The tourism network permits different stakeholders to work together</a:t>
            </a:r>
          </a:p>
        </p:txBody>
      </p:sp>
      <p:pic>
        <p:nvPicPr>
          <p:cNvPr id="4" name="Obrázek 3" descr="Obsah obrázku text&#10;&#10;Popis byl vytvořen automaticky">
            <a:extLst>
              <a:ext uri="{FF2B5EF4-FFF2-40B4-BE49-F238E27FC236}">
                <a16:creationId xmlns:a16="http://schemas.microsoft.com/office/drawing/2014/main" id="{F8EAC8A8-7C91-E64C-7D11-0086A8DBF5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7979171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F68B2C62-7648-4430-90D5-AE0F252AF1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7CFEA46-6A8C-E509-E1DE-8F0AB3223342}"/>
              </a:ext>
            </a:extLst>
          </p:cNvPr>
          <p:cNvSpPr>
            <a:spLocks noGrp="1"/>
          </p:cNvSpPr>
          <p:nvPr>
            <p:ph type="title"/>
          </p:nvPr>
        </p:nvSpPr>
        <p:spPr>
          <a:xfrm>
            <a:off x="700087" y="909638"/>
            <a:ext cx="10691813" cy="1155618"/>
          </a:xfrm>
        </p:spPr>
        <p:txBody>
          <a:bodyPr>
            <a:normAutofit/>
          </a:bodyPr>
          <a:lstStyle/>
          <a:p>
            <a:r>
              <a:rPr lang="cs-CZ"/>
              <a:t>Benefits of networks</a:t>
            </a:r>
            <a:endParaRPr lang="cs-CZ" dirty="0"/>
          </a:p>
        </p:txBody>
      </p:sp>
      <p:cxnSp>
        <p:nvCxnSpPr>
          <p:cNvPr id="56" name="Straight Connector 55">
            <a:extLst>
              <a:ext uri="{FF2B5EF4-FFF2-40B4-BE49-F238E27FC236}">
                <a16:creationId xmlns:a16="http://schemas.microsoft.com/office/drawing/2014/main" id="{AAD0195E-7F27-4D06-9427-0C121D721A1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D74C2FC-3228-4FC1-B97B-87AD35508D9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0" name="Zástupný obsah 2">
            <a:extLst>
              <a:ext uri="{FF2B5EF4-FFF2-40B4-BE49-F238E27FC236}">
                <a16:creationId xmlns:a16="http://schemas.microsoft.com/office/drawing/2014/main" id="{F4EB736C-DA9C-230D-7A62-C489E69830D3}"/>
              </a:ext>
            </a:extLst>
          </p:cNvPr>
          <p:cNvGraphicFramePr>
            <a:graphicFrameLocks noGrp="1"/>
          </p:cNvGraphicFramePr>
          <p:nvPr>
            <p:ph idx="1"/>
            <p:extLst>
              <p:ext uri="{D42A27DB-BD31-4B8C-83A1-F6EECF244321}">
                <p14:modId xmlns:p14="http://schemas.microsoft.com/office/powerpoint/2010/main" val="2920378176"/>
              </p:ext>
            </p:extLst>
          </p:nvPr>
        </p:nvGraphicFramePr>
        <p:xfrm>
          <a:off x="700088" y="2292350"/>
          <a:ext cx="10691812"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Obrázek 3" descr="Obsah obrázku text&#10;&#10;Popis byl vytvořen automaticky">
            <a:extLst>
              <a:ext uri="{FF2B5EF4-FFF2-40B4-BE49-F238E27FC236}">
                <a16:creationId xmlns:a16="http://schemas.microsoft.com/office/drawing/2014/main" id="{92325452-915C-EA1C-B8D5-B39F4A4A3A2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3556199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942157-9972-2FE5-F534-C2F16945A23C}"/>
              </a:ext>
            </a:extLst>
          </p:cNvPr>
          <p:cNvSpPr>
            <a:spLocks noGrp="1"/>
          </p:cNvSpPr>
          <p:nvPr>
            <p:ph type="title"/>
          </p:nvPr>
        </p:nvSpPr>
        <p:spPr/>
        <p:txBody>
          <a:bodyPr/>
          <a:lstStyle/>
          <a:p>
            <a:r>
              <a:rPr lang="cs-CZ" dirty="0" err="1"/>
              <a:t>Types</a:t>
            </a:r>
            <a:r>
              <a:rPr lang="cs-CZ" dirty="0"/>
              <a:t> </a:t>
            </a:r>
            <a:r>
              <a:rPr lang="cs-CZ" dirty="0" err="1"/>
              <a:t>of</a:t>
            </a:r>
            <a:r>
              <a:rPr lang="cs-CZ" dirty="0"/>
              <a:t> </a:t>
            </a:r>
            <a:r>
              <a:rPr lang="cs-CZ" dirty="0" err="1"/>
              <a:t>networks</a:t>
            </a:r>
            <a:r>
              <a:rPr lang="cs-CZ" dirty="0"/>
              <a:t> </a:t>
            </a:r>
            <a:r>
              <a:rPr lang="cs-CZ" sz="1400" dirty="0"/>
              <a:t>(</a:t>
            </a:r>
            <a:r>
              <a:rPr lang="cs-CZ" sz="1400" dirty="0" err="1"/>
              <a:t>Based</a:t>
            </a:r>
            <a:r>
              <a:rPr lang="cs-CZ" sz="1400" dirty="0"/>
              <a:t> on </a:t>
            </a:r>
            <a:r>
              <a:rPr lang="cs-CZ" sz="1400" dirty="0" err="1"/>
              <a:t>the</a:t>
            </a:r>
            <a:r>
              <a:rPr lang="cs-CZ" sz="1400" dirty="0"/>
              <a:t> </a:t>
            </a:r>
            <a:r>
              <a:rPr lang="cs-CZ" sz="1400" dirty="0" err="1"/>
              <a:t>example</a:t>
            </a:r>
            <a:r>
              <a:rPr lang="cs-CZ" sz="1400" dirty="0"/>
              <a:t> </a:t>
            </a:r>
            <a:r>
              <a:rPr lang="cs-CZ" sz="1400" dirty="0" err="1"/>
              <a:t>of</a:t>
            </a:r>
            <a:r>
              <a:rPr lang="cs-CZ" sz="1400" dirty="0"/>
              <a:t> </a:t>
            </a:r>
            <a:r>
              <a:rPr lang="cs-CZ" sz="1400" dirty="0" err="1"/>
              <a:t>Ireland</a:t>
            </a:r>
            <a:r>
              <a:rPr lang="cs-CZ" sz="1400" dirty="0"/>
              <a:t>)</a:t>
            </a:r>
          </a:p>
        </p:txBody>
      </p:sp>
      <p:graphicFrame>
        <p:nvGraphicFramePr>
          <p:cNvPr id="11" name="Zástupný obsah 10">
            <a:extLst>
              <a:ext uri="{FF2B5EF4-FFF2-40B4-BE49-F238E27FC236}">
                <a16:creationId xmlns:a16="http://schemas.microsoft.com/office/drawing/2014/main" id="{A92E633D-CC77-011E-D2F7-14DF2C951C8F}"/>
              </a:ext>
            </a:extLst>
          </p:cNvPr>
          <p:cNvGraphicFramePr>
            <a:graphicFrameLocks noGrp="1"/>
          </p:cNvGraphicFramePr>
          <p:nvPr>
            <p:ph idx="1"/>
            <p:extLst>
              <p:ext uri="{D42A27DB-BD31-4B8C-83A1-F6EECF244321}">
                <p14:modId xmlns:p14="http://schemas.microsoft.com/office/powerpoint/2010/main" val="2023056423"/>
              </p:ext>
            </p:extLst>
          </p:nvPr>
        </p:nvGraphicFramePr>
        <p:xfrm>
          <a:off x="700634" y="1862180"/>
          <a:ext cx="10691265" cy="31336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ástupný obsah 2">
            <a:extLst>
              <a:ext uri="{FF2B5EF4-FFF2-40B4-BE49-F238E27FC236}">
                <a16:creationId xmlns:a16="http://schemas.microsoft.com/office/drawing/2014/main" id="{12BFADDE-9D11-BBAC-1F23-F92D0ACB7A79}"/>
              </a:ext>
            </a:extLst>
          </p:cNvPr>
          <p:cNvSpPr txBox="1">
            <a:spLocks/>
          </p:cNvSpPr>
          <p:nvPr/>
        </p:nvSpPr>
        <p:spPr>
          <a:xfrm>
            <a:off x="829917" y="5138076"/>
            <a:ext cx="10691265" cy="1371030"/>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cs-CZ" sz="1600" dirty="0" err="1"/>
              <a:t>Networks</a:t>
            </a:r>
            <a:r>
              <a:rPr lang="cs-CZ" sz="1600" dirty="0"/>
              <a:t> </a:t>
            </a:r>
            <a:r>
              <a:rPr lang="cs-CZ" sz="1600" dirty="0" err="1"/>
              <a:t>can</a:t>
            </a:r>
            <a:r>
              <a:rPr lang="cs-CZ" sz="1600" dirty="0"/>
              <a:t> </a:t>
            </a:r>
            <a:r>
              <a:rPr lang="cs-CZ" sz="1600" dirty="0" err="1"/>
              <a:t>also</a:t>
            </a:r>
            <a:r>
              <a:rPr lang="cs-CZ" sz="1600" dirty="0"/>
              <a:t> </a:t>
            </a:r>
            <a:r>
              <a:rPr lang="cs-CZ" sz="1600" dirty="0" err="1"/>
              <a:t>be</a:t>
            </a:r>
            <a:r>
              <a:rPr lang="cs-CZ" sz="1600" dirty="0"/>
              <a:t> </a:t>
            </a:r>
            <a:r>
              <a:rPr lang="cs-CZ" sz="1600" b="1" dirty="0" err="1"/>
              <a:t>relatively</a:t>
            </a:r>
            <a:r>
              <a:rPr lang="cs-CZ" sz="1600" b="1" dirty="0"/>
              <a:t> </a:t>
            </a:r>
            <a:r>
              <a:rPr lang="cs-CZ" sz="1600" b="1" dirty="0" err="1"/>
              <a:t>simple</a:t>
            </a:r>
            <a:r>
              <a:rPr lang="cs-CZ" sz="1600" b="1" dirty="0"/>
              <a:t> </a:t>
            </a:r>
            <a:r>
              <a:rPr lang="cs-CZ" sz="1600" dirty="0"/>
              <a:t>– </a:t>
            </a:r>
            <a:r>
              <a:rPr lang="cs-CZ" sz="1600" dirty="0" err="1"/>
              <a:t>individuals</a:t>
            </a:r>
            <a:r>
              <a:rPr lang="cs-CZ" sz="1600" dirty="0"/>
              <a:t> </a:t>
            </a:r>
            <a:r>
              <a:rPr lang="cs-CZ" sz="1600" dirty="0" err="1"/>
              <a:t>work</a:t>
            </a:r>
            <a:r>
              <a:rPr lang="cs-CZ" sz="1600" dirty="0"/>
              <a:t> </a:t>
            </a:r>
            <a:r>
              <a:rPr lang="cs-CZ" sz="1600" dirty="0" err="1"/>
              <a:t>together</a:t>
            </a:r>
            <a:r>
              <a:rPr lang="cs-CZ" sz="1600" dirty="0"/>
              <a:t> </a:t>
            </a:r>
            <a:r>
              <a:rPr lang="cs-CZ" sz="1600" dirty="0" err="1"/>
              <a:t>for</a:t>
            </a:r>
            <a:r>
              <a:rPr lang="cs-CZ" sz="1600" dirty="0"/>
              <a:t> a </a:t>
            </a:r>
            <a:r>
              <a:rPr lang="cs-CZ" sz="1600" dirty="0" err="1"/>
              <a:t>common</a:t>
            </a:r>
            <a:r>
              <a:rPr lang="cs-CZ" sz="1600" dirty="0"/>
              <a:t> </a:t>
            </a:r>
            <a:r>
              <a:rPr lang="cs-CZ" sz="1600" dirty="0" err="1"/>
              <a:t>purpose</a:t>
            </a:r>
            <a:r>
              <a:rPr lang="cs-CZ" sz="1600" dirty="0"/>
              <a:t>.</a:t>
            </a:r>
          </a:p>
          <a:p>
            <a:r>
              <a:rPr lang="cs-CZ" sz="1600" b="1" dirty="0" err="1"/>
              <a:t>Volunteering</a:t>
            </a:r>
            <a:r>
              <a:rPr lang="cs-CZ" sz="1600" b="1" dirty="0"/>
              <a:t> </a:t>
            </a:r>
            <a:r>
              <a:rPr lang="cs-CZ" sz="1600" b="1" dirty="0" err="1"/>
              <a:t>networks</a:t>
            </a:r>
            <a:r>
              <a:rPr lang="cs-CZ" sz="1600" b="1" dirty="0"/>
              <a:t> </a:t>
            </a:r>
            <a:r>
              <a:rPr lang="cs-CZ" sz="1600" dirty="0"/>
              <a:t>–</a:t>
            </a:r>
            <a:r>
              <a:rPr lang="cs-CZ" sz="1600" b="1" dirty="0"/>
              <a:t> </a:t>
            </a:r>
            <a:r>
              <a:rPr lang="cs-CZ" sz="1600" dirty="0" err="1"/>
              <a:t>quite</a:t>
            </a:r>
            <a:r>
              <a:rPr lang="cs-CZ" sz="1600" dirty="0"/>
              <a:t> </a:t>
            </a:r>
            <a:r>
              <a:rPr lang="cs-CZ" sz="1600" dirty="0" err="1"/>
              <a:t>common</a:t>
            </a:r>
            <a:r>
              <a:rPr lang="cs-CZ" sz="1600" dirty="0"/>
              <a:t> in </a:t>
            </a:r>
            <a:r>
              <a:rPr lang="cs-CZ" sz="1600" dirty="0" err="1"/>
              <a:t>tourism</a:t>
            </a:r>
            <a:r>
              <a:rPr lang="cs-CZ" sz="1600" dirty="0"/>
              <a:t>, play </a:t>
            </a:r>
            <a:r>
              <a:rPr lang="en-US" sz="1600" dirty="0"/>
              <a:t>a crucial role in sustainable tourism and rural development</a:t>
            </a:r>
            <a:endParaRPr lang="cs-CZ" sz="1600" dirty="0"/>
          </a:p>
        </p:txBody>
      </p:sp>
      <p:pic>
        <p:nvPicPr>
          <p:cNvPr id="3" name="Obrázek 2" descr="Obsah obrázku text&#10;&#10;Popis byl vytvořen automaticky">
            <a:extLst>
              <a:ext uri="{FF2B5EF4-FFF2-40B4-BE49-F238E27FC236}">
                <a16:creationId xmlns:a16="http://schemas.microsoft.com/office/drawing/2014/main" id="{450FEC34-57A3-C143-E8D4-336502D2840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23424812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EF99D3-CE28-4BBA-FA92-8E6962DF9F77}"/>
              </a:ext>
            </a:extLst>
          </p:cNvPr>
          <p:cNvSpPr>
            <a:spLocks noGrp="1"/>
          </p:cNvSpPr>
          <p:nvPr>
            <p:ph type="title"/>
          </p:nvPr>
        </p:nvSpPr>
        <p:spPr/>
        <p:txBody>
          <a:bodyPr/>
          <a:lstStyle/>
          <a:p>
            <a:r>
              <a:rPr lang="cs-CZ" dirty="0"/>
              <a:t>branding</a:t>
            </a:r>
          </a:p>
        </p:txBody>
      </p:sp>
      <p:sp>
        <p:nvSpPr>
          <p:cNvPr id="3" name="Zástupný obsah 2">
            <a:extLst>
              <a:ext uri="{FF2B5EF4-FFF2-40B4-BE49-F238E27FC236}">
                <a16:creationId xmlns:a16="http://schemas.microsoft.com/office/drawing/2014/main" id="{C5E91E6F-CFB2-F165-3912-1072AC43E949}"/>
              </a:ext>
            </a:extLst>
          </p:cNvPr>
          <p:cNvSpPr>
            <a:spLocks noGrp="1"/>
          </p:cNvSpPr>
          <p:nvPr>
            <p:ph idx="1"/>
          </p:nvPr>
        </p:nvSpPr>
        <p:spPr/>
        <p:txBody>
          <a:bodyPr>
            <a:normAutofit fontScale="92500" lnSpcReduction="10000"/>
          </a:bodyPr>
          <a:lstStyle/>
          <a:p>
            <a:r>
              <a:rPr lang="cs-CZ" i="1" dirty="0"/>
              <a:t>„</a:t>
            </a:r>
            <a:r>
              <a:rPr lang="cs-CZ" i="1" dirty="0" err="1"/>
              <a:t>Simply</a:t>
            </a:r>
            <a:r>
              <a:rPr lang="cs-CZ" i="1" dirty="0"/>
              <a:t> a </a:t>
            </a:r>
            <a:r>
              <a:rPr lang="cs-CZ" i="1" dirty="0" err="1"/>
              <a:t>collection</a:t>
            </a:r>
            <a:r>
              <a:rPr lang="cs-CZ" i="1" dirty="0"/>
              <a:t> </a:t>
            </a:r>
            <a:r>
              <a:rPr lang="cs-CZ" i="1" dirty="0" err="1"/>
              <a:t>of</a:t>
            </a:r>
            <a:r>
              <a:rPr lang="cs-CZ" i="1" dirty="0"/>
              <a:t> </a:t>
            </a:r>
            <a:r>
              <a:rPr lang="cs-CZ" i="1" dirty="0" err="1"/>
              <a:t>perceptions</a:t>
            </a:r>
            <a:r>
              <a:rPr lang="cs-CZ" i="1" dirty="0"/>
              <a:t> </a:t>
            </a:r>
            <a:r>
              <a:rPr lang="cs-CZ" i="1" dirty="0" err="1"/>
              <a:t>held</a:t>
            </a:r>
            <a:r>
              <a:rPr lang="cs-CZ" i="1" dirty="0"/>
              <a:t> in </a:t>
            </a:r>
            <a:r>
              <a:rPr lang="cs-CZ" i="1" dirty="0" err="1"/>
              <a:t>the</a:t>
            </a:r>
            <a:r>
              <a:rPr lang="cs-CZ" i="1" dirty="0"/>
              <a:t> </a:t>
            </a:r>
            <a:r>
              <a:rPr lang="cs-CZ" i="1" dirty="0" err="1"/>
              <a:t>minds</a:t>
            </a:r>
            <a:r>
              <a:rPr lang="cs-CZ" i="1" dirty="0"/>
              <a:t> </a:t>
            </a:r>
            <a:r>
              <a:rPr lang="cs-CZ" i="1" dirty="0" err="1"/>
              <a:t>of</a:t>
            </a:r>
            <a:r>
              <a:rPr lang="cs-CZ" i="1" dirty="0"/>
              <a:t> </a:t>
            </a:r>
            <a:r>
              <a:rPr lang="cs-CZ" i="1" dirty="0" err="1"/>
              <a:t>the</a:t>
            </a:r>
            <a:r>
              <a:rPr lang="cs-CZ" i="1" dirty="0"/>
              <a:t> </a:t>
            </a:r>
            <a:r>
              <a:rPr lang="cs-CZ" i="1" dirty="0" err="1"/>
              <a:t>consumers</a:t>
            </a:r>
            <a:r>
              <a:rPr lang="cs-CZ" i="1" dirty="0"/>
              <a:t>“ </a:t>
            </a:r>
            <a:r>
              <a:rPr lang="cs-CZ" dirty="0"/>
              <a:t>(</a:t>
            </a:r>
            <a:r>
              <a:rPr lang="cs-CZ" dirty="0" err="1"/>
              <a:t>Fournier</a:t>
            </a:r>
            <a:r>
              <a:rPr lang="cs-CZ" dirty="0"/>
              <a:t>, 1998).</a:t>
            </a:r>
          </a:p>
          <a:p>
            <a:r>
              <a:rPr lang="cs-CZ" b="1" dirty="0" err="1"/>
              <a:t>Destination</a:t>
            </a:r>
            <a:r>
              <a:rPr lang="cs-CZ" b="1" dirty="0"/>
              <a:t> branding </a:t>
            </a:r>
            <a:r>
              <a:rPr lang="cs-CZ" dirty="0"/>
              <a:t>– </a:t>
            </a:r>
            <a:r>
              <a:rPr lang="cs-CZ" dirty="0" err="1"/>
              <a:t>communication</a:t>
            </a:r>
            <a:r>
              <a:rPr lang="cs-CZ" dirty="0"/>
              <a:t> </a:t>
            </a:r>
            <a:r>
              <a:rPr lang="cs-CZ" dirty="0" err="1"/>
              <a:t>of</a:t>
            </a:r>
            <a:r>
              <a:rPr lang="cs-CZ" dirty="0"/>
              <a:t> </a:t>
            </a:r>
            <a:r>
              <a:rPr lang="cs-CZ" dirty="0" err="1"/>
              <a:t>destination</a:t>
            </a:r>
            <a:r>
              <a:rPr lang="cs-CZ" dirty="0"/>
              <a:t> </a:t>
            </a:r>
            <a:r>
              <a:rPr lang="cs-CZ" dirty="0" err="1"/>
              <a:t>benefits</a:t>
            </a:r>
            <a:r>
              <a:rPr lang="cs-CZ" dirty="0"/>
              <a:t> to </a:t>
            </a:r>
            <a:r>
              <a:rPr lang="cs-CZ" dirty="0" err="1"/>
              <a:t>potential</a:t>
            </a:r>
            <a:r>
              <a:rPr lang="cs-CZ" dirty="0"/>
              <a:t> </a:t>
            </a:r>
            <a:r>
              <a:rPr lang="cs-CZ" dirty="0" err="1"/>
              <a:t>tourists</a:t>
            </a:r>
            <a:r>
              <a:rPr lang="cs-CZ" dirty="0"/>
              <a:t>; </a:t>
            </a:r>
            <a:r>
              <a:rPr lang="cs-CZ" dirty="0" err="1"/>
              <a:t>helps</a:t>
            </a:r>
            <a:r>
              <a:rPr lang="cs-CZ" dirty="0"/>
              <a:t> interpret </a:t>
            </a:r>
            <a:r>
              <a:rPr lang="cs-CZ" dirty="0" err="1"/>
              <a:t>the</a:t>
            </a:r>
            <a:r>
              <a:rPr lang="cs-CZ" dirty="0"/>
              <a:t> </a:t>
            </a:r>
            <a:r>
              <a:rPr lang="cs-CZ" dirty="0" err="1"/>
              <a:t>nature</a:t>
            </a:r>
            <a:r>
              <a:rPr lang="cs-CZ" dirty="0"/>
              <a:t> </a:t>
            </a:r>
            <a:r>
              <a:rPr lang="cs-CZ" dirty="0" err="1"/>
              <a:t>heritage</a:t>
            </a:r>
            <a:r>
              <a:rPr lang="cs-CZ" dirty="0"/>
              <a:t>.</a:t>
            </a:r>
          </a:p>
          <a:p>
            <a:r>
              <a:rPr lang="cs-CZ" dirty="0" err="1"/>
              <a:t>The</a:t>
            </a:r>
            <a:r>
              <a:rPr lang="cs-CZ" dirty="0"/>
              <a:t> relevance </a:t>
            </a:r>
            <a:r>
              <a:rPr lang="cs-CZ" dirty="0" err="1"/>
              <a:t>of</a:t>
            </a:r>
            <a:r>
              <a:rPr lang="cs-CZ" dirty="0"/>
              <a:t> </a:t>
            </a:r>
            <a:r>
              <a:rPr lang="cs-CZ" dirty="0" err="1"/>
              <a:t>the</a:t>
            </a:r>
            <a:r>
              <a:rPr lang="cs-CZ" dirty="0"/>
              <a:t> </a:t>
            </a:r>
            <a:r>
              <a:rPr lang="cs-CZ" dirty="0" err="1"/>
              <a:t>brand</a:t>
            </a:r>
            <a:r>
              <a:rPr lang="cs-CZ" dirty="0"/>
              <a:t> </a:t>
            </a:r>
            <a:r>
              <a:rPr lang="cs-CZ" dirty="0" err="1"/>
              <a:t>is</a:t>
            </a:r>
            <a:r>
              <a:rPr lang="cs-CZ" dirty="0"/>
              <a:t> </a:t>
            </a:r>
            <a:r>
              <a:rPr lang="cs-CZ" dirty="0" err="1"/>
              <a:t>associated</a:t>
            </a:r>
            <a:r>
              <a:rPr lang="cs-CZ" dirty="0"/>
              <a:t> </a:t>
            </a:r>
            <a:r>
              <a:rPr lang="cs-CZ" dirty="0" err="1"/>
              <a:t>with</a:t>
            </a:r>
            <a:r>
              <a:rPr lang="cs-CZ" dirty="0"/>
              <a:t> </a:t>
            </a:r>
            <a:r>
              <a:rPr lang="cs-CZ" dirty="0" err="1"/>
              <a:t>the</a:t>
            </a:r>
            <a:r>
              <a:rPr lang="cs-CZ" dirty="0"/>
              <a:t> </a:t>
            </a:r>
            <a:r>
              <a:rPr lang="cs-CZ" dirty="0" err="1"/>
              <a:t>perception</a:t>
            </a:r>
            <a:r>
              <a:rPr lang="cs-CZ" dirty="0"/>
              <a:t> </a:t>
            </a:r>
            <a:r>
              <a:rPr lang="cs-CZ" dirty="0" err="1"/>
              <a:t>held</a:t>
            </a:r>
            <a:r>
              <a:rPr lang="cs-CZ" dirty="0"/>
              <a:t> </a:t>
            </a:r>
            <a:r>
              <a:rPr lang="cs-CZ" dirty="0" err="1"/>
              <a:t>of</a:t>
            </a:r>
            <a:r>
              <a:rPr lang="cs-CZ" dirty="0"/>
              <a:t> </a:t>
            </a:r>
            <a:r>
              <a:rPr lang="cs-CZ" dirty="0" err="1"/>
              <a:t>that</a:t>
            </a:r>
            <a:r>
              <a:rPr lang="cs-CZ" dirty="0"/>
              <a:t> </a:t>
            </a:r>
            <a:r>
              <a:rPr lang="cs-CZ" dirty="0" err="1"/>
              <a:t>brand</a:t>
            </a:r>
            <a:r>
              <a:rPr lang="cs-CZ" dirty="0"/>
              <a:t> </a:t>
            </a:r>
            <a:r>
              <a:rPr lang="cs-CZ" b="1" dirty="0"/>
              <a:t>by </a:t>
            </a:r>
            <a:r>
              <a:rPr lang="cs-CZ" b="1" dirty="0" err="1"/>
              <a:t>the</a:t>
            </a:r>
            <a:r>
              <a:rPr lang="cs-CZ" b="1" dirty="0"/>
              <a:t> </a:t>
            </a:r>
            <a:r>
              <a:rPr lang="cs-CZ" b="1" dirty="0" err="1"/>
              <a:t>consumer</a:t>
            </a:r>
            <a:r>
              <a:rPr lang="cs-CZ" dirty="0"/>
              <a:t>.</a:t>
            </a:r>
          </a:p>
          <a:p>
            <a:r>
              <a:rPr lang="en-US" dirty="0"/>
              <a:t>Tourists form </a:t>
            </a:r>
            <a:r>
              <a:rPr lang="en-US" b="1" dirty="0"/>
              <a:t>expectations</a:t>
            </a:r>
            <a:r>
              <a:rPr lang="en-US" dirty="0"/>
              <a:t> about a destination based on previous experiences, word of mouth, or marketing.</a:t>
            </a:r>
            <a:endParaRPr lang="cs-CZ" dirty="0"/>
          </a:p>
          <a:p>
            <a:r>
              <a:rPr lang="cs-CZ" b="1" dirty="0" err="1"/>
              <a:t>Provides</a:t>
            </a:r>
            <a:r>
              <a:rPr lang="cs-CZ" b="1" dirty="0"/>
              <a:t> a level </a:t>
            </a:r>
            <a:r>
              <a:rPr lang="cs-CZ" b="1" dirty="0" err="1"/>
              <a:t>of</a:t>
            </a:r>
            <a:r>
              <a:rPr lang="cs-CZ" b="1" dirty="0"/>
              <a:t> </a:t>
            </a:r>
            <a:r>
              <a:rPr lang="cs-CZ" b="1" dirty="0" err="1"/>
              <a:t>familiarity</a:t>
            </a:r>
            <a:r>
              <a:rPr lang="cs-CZ" b="1" dirty="0"/>
              <a:t>, </a:t>
            </a:r>
            <a:r>
              <a:rPr lang="cs-CZ" b="1" dirty="0" err="1"/>
              <a:t>allows</a:t>
            </a:r>
            <a:r>
              <a:rPr lang="cs-CZ" b="1" dirty="0"/>
              <a:t> to make </a:t>
            </a:r>
            <a:r>
              <a:rPr lang="cs-CZ" b="1" dirty="0" err="1"/>
              <a:t>informed</a:t>
            </a:r>
            <a:r>
              <a:rPr lang="cs-CZ" b="1" dirty="0"/>
              <a:t> </a:t>
            </a:r>
            <a:r>
              <a:rPr lang="cs-CZ" b="1" dirty="0" err="1"/>
              <a:t>decisions</a:t>
            </a:r>
            <a:r>
              <a:rPr lang="cs-CZ" b="1" dirty="0"/>
              <a:t>, </a:t>
            </a:r>
            <a:r>
              <a:rPr lang="cs-CZ" b="1" dirty="0" err="1"/>
              <a:t>reduces</a:t>
            </a:r>
            <a:r>
              <a:rPr lang="cs-CZ" b="1" dirty="0"/>
              <a:t> </a:t>
            </a:r>
            <a:r>
              <a:rPr lang="cs-CZ" b="1" dirty="0" err="1"/>
              <a:t>risks</a:t>
            </a:r>
            <a:r>
              <a:rPr lang="cs-CZ" b="1" dirty="0"/>
              <a:t> </a:t>
            </a:r>
            <a:r>
              <a:rPr lang="cs-CZ" b="1" dirty="0" err="1"/>
              <a:t>associated</a:t>
            </a:r>
            <a:r>
              <a:rPr lang="cs-CZ" b="1" dirty="0"/>
              <a:t> </a:t>
            </a:r>
            <a:r>
              <a:rPr lang="cs-CZ" b="1" dirty="0" err="1"/>
              <a:t>with</a:t>
            </a:r>
            <a:r>
              <a:rPr lang="cs-CZ" b="1" dirty="0"/>
              <a:t> </a:t>
            </a:r>
            <a:r>
              <a:rPr lang="cs-CZ" b="1" dirty="0" err="1"/>
              <a:t>the</a:t>
            </a:r>
            <a:r>
              <a:rPr lang="cs-CZ" b="1" dirty="0"/>
              <a:t> </a:t>
            </a:r>
            <a:r>
              <a:rPr lang="cs-CZ" b="1" dirty="0" err="1"/>
              <a:t>purchase</a:t>
            </a:r>
            <a:r>
              <a:rPr lang="cs-CZ" b="1" dirty="0"/>
              <a:t>.</a:t>
            </a:r>
          </a:p>
          <a:p>
            <a:r>
              <a:rPr lang="cs-CZ" dirty="0" err="1"/>
              <a:t>Particularly</a:t>
            </a:r>
            <a:r>
              <a:rPr lang="cs-CZ" dirty="0"/>
              <a:t> </a:t>
            </a:r>
            <a:r>
              <a:rPr lang="cs-CZ" dirty="0" err="1"/>
              <a:t>relevant</a:t>
            </a:r>
            <a:r>
              <a:rPr lang="cs-CZ" dirty="0"/>
              <a:t> </a:t>
            </a:r>
            <a:r>
              <a:rPr lang="cs-CZ" dirty="0" err="1"/>
              <a:t>when</a:t>
            </a:r>
            <a:r>
              <a:rPr lang="cs-CZ" dirty="0"/>
              <a:t> </a:t>
            </a:r>
            <a:r>
              <a:rPr lang="cs-CZ" dirty="0" err="1"/>
              <a:t>purchasing</a:t>
            </a:r>
            <a:r>
              <a:rPr lang="cs-CZ" dirty="0"/>
              <a:t> </a:t>
            </a:r>
            <a:r>
              <a:rPr lang="cs-CZ" dirty="0" err="1"/>
              <a:t>an</a:t>
            </a:r>
            <a:r>
              <a:rPr lang="cs-CZ" dirty="0"/>
              <a:t> </a:t>
            </a:r>
            <a:r>
              <a:rPr lang="cs-CZ" dirty="0" err="1"/>
              <a:t>intangible</a:t>
            </a:r>
            <a:r>
              <a:rPr lang="cs-CZ" dirty="0"/>
              <a:t> </a:t>
            </a:r>
            <a:r>
              <a:rPr lang="cs-CZ" dirty="0" err="1"/>
              <a:t>product</a:t>
            </a:r>
            <a:r>
              <a:rPr lang="cs-CZ" dirty="0"/>
              <a:t> (</a:t>
            </a:r>
            <a:r>
              <a:rPr lang="cs-CZ" dirty="0" err="1"/>
              <a:t>typical</a:t>
            </a:r>
            <a:r>
              <a:rPr lang="cs-CZ" dirty="0"/>
              <a:t> </a:t>
            </a:r>
            <a:r>
              <a:rPr lang="cs-CZ" dirty="0" err="1"/>
              <a:t>for</a:t>
            </a:r>
            <a:r>
              <a:rPr lang="cs-CZ" dirty="0"/>
              <a:t> </a:t>
            </a:r>
            <a:r>
              <a:rPr lang="cs-CZ" dirty="0" err="1"/>
              <a:t>heritage</a:t>
            </a:r>
            <a:r>
              <a:rPr lang="cs-CZ" dirty="0"/>
              <a:t> </a:t>
            </a:r>
            <a:r>
              <a:rPr lang="cs-CZ" dirty="0" err="1"/>
              <a:t>tourism</a:t>
            </a:r>
            <a:r>
              <a:rPr lang="cs-CZ" dirty="0"/>
              <a:t>).</a:t>
            </a:r>
          </a:p>
        </p:txBody>
      </p:sp>
      <p:pic>
        <p:nvPicPr>
          <p:cNvPr id="4" name="Obrázek 3" descr="Obsah obrázku text&#10;&#10;Popis byl vytvořen automaticky">
            <a:extLst>
              <a:ext uri="{FF2B5EF4-FFF2-40B4-BE49-F238E27FC236}">
                <a16:creationId xmlns:a16="http://schemas.microsoft.com/office/drawing/2014/main" id="{40F28767-1593-53A8-4930-F21707C8F7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4088584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64197A1-2D57-48B0-476B-1DF26C2CEBE3}"/>
              </a:ext>
            </a:extLst>
          </p:cNvPr>
          <p:cNvSpPr>
            <a:spLocks noGrp="1"/>
          </p:cNvSpPr>
          <p:nvPr>
            <p:ph type="title"/>
          </p:nvPr>
        </p:nvSpPr>
        <p:spPr/>
        <p:txBody>
          <a:bodyPr/>
          <a:lstStyle/>
          <a:p>
            <a:r>
              <a:rPr lang="cs-CZ" dirty="0"/>
              <a:t>Branding </a:t>
            </a:r>
            <a:r>
              <a:rPr lang="cs-CZ" dirty="0" err="1"/>
              <a:t>key</a:t>
            </a:r>
            <a:r>
              <a:rPr lang="cs-CZ" dirty="0"/>
              <a:t> </a:t>
            </a:r>
            <a:r>
              <a:rPr lang="cs-CZ" dirty="0" err="1"/>
              <a:t>elements</a:t>
            </a:r>
            <a:endParaRPr lang="cs-CZ" dirty="0"/>
          </a:p>
        </p:txBody>
      </p:sp>
      <p:graphicFrame>
        <p:nvGraphicFramePr>
          <p:cNvPr id="7" name="Zástupný obsah 6">
            <a:extLst>
              <a:ext uri="{FF2B5EF4-FFF2-40B4-BE49-F238E27FC236}">
                <a16:creationId xmlns:a16="http://schemas.microsoft.com/office/drawing/2014/main" id="{365A6DF0-CA1A-1A1D-AD7E-B17DD39600B9}"/>
              </a:ext>
            </a:extLst>
          </p:cNvPr>
          <p:cNvGraphicFramePr>
            <a:graphicFrameLocks noGrp="1"/>
          </p:cNvGraphicFramePr>
          <p:nvPr>
            <p:ph sz="half" idx="2"/>
            <p:extLst>
              <p:ext uri="{D42A27DB-BD31-4B8C-83A1-F6EECF244321}">
                <p14:modId xmlns:p14="http://schemas.microsoft.com/office/powerpoint/2010/main" val="3247956007"/>
              </p:ext>
            </p:extLst>
          </p:nvPr>
        </p:nvGraphicFramePr>
        <p:xfrm>
          <a:off x="1639150" y="2682529"/>
          <a:ext cx="8716852" cy="24943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Obrázek 2" descr="Obsah obrázku text&#10;&#10;Popis byl vytvořen automaticky">
            <a:extLst>
              <a:ext uri="{FF2B5EF4-FFF2-40B4-BE49-F238E27FC236}">
                <a16:creationId xmlns:a16="http://schemas.microsoft.com/office/drawing/2014/main" id="{27556374-1B70-CA71-FA16-B48377F9C30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016190" y="6159805"/>
            <a:ext cx="3175810" cy="698195"/>
          </a:xfrm>
          <a:prstGeom prst="rect">
            <a:avLst/>
          </a:prstGeom>
        </p:spPr>
      </p:pic>
    </p:spTree>
    <p:extLst>
      <p:ext uri="{BB962C8B-B14F-4D97-AF65-F5344CB8AC3E}">
        <p14:creationId xmlns:p14="http://schemas.microsoft.com/office/powerpoint/2010/main" val="27886034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ChronicleVTI">
  <a:themeElements>
    <a:clrScheme name="Chronicle">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Univers Calisto">
      <a:majorFont>
        <a:latin typeface="Univers Condensed"/>
        <a:ea typeface=""/>
        <a:cs typeface=""/>
      </a:majorFont>
      <a:minorFont>
        <a:latin typeface="Calisto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08E4D90-5116-4BF0-876B-3F422DD1F65F}" vid="{AA21DC3D-92A8-43A4-8358-ED428371CD55}"/>
    </a:ext>
  </a:extLst>
</a:theme>
</file>

<file path=ppt/theme/theme2.xml><?xml version="1.0" encoding="utf-8"?>
<a:theme xmlns:a="http://schemas.openxmlformats.org/drawingml/2006/main" name="Vlastní návr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Vlastní návrh">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44E711C23C946B4EB9EFCE0CFA9805C0" ma:contentTypeVersion="17" ma:contentTypeDescription="Vytvoří nový dokument" ma:contentTypeScope="" ma:versionID="2d42ca770ff75a2208d810e859df9a00">
  <xsd:schema xmlns:xsd="http://www.w3.org/2001/XMLSchema" xmlns:xs="http://www.w3.org/2001/XMLSchema" xmlns:p="http://schemas.microsoft.com/office/2006/metadata/properties" xmlns:ns2="c8eb3cb9-0caf-461d-92f8-f962972f0308" xmlns:ns3="e14668e5-89c0-43d6-b23f-a2a311a4796f" targetNamespace="http://schemas.microsoft.com/office/2006/metadata/properties" ma:root="true" ma:fieldsID="5c085c3f7e0d44f73ab7908b6e7bb2cb" ns2:_="" ns3:_="">
    <xsd:import namespace="c8eb3cb9-0caf-461d-92f8-f962972f0308"/>
    <xsd:import namespace="e14668e5-89c0-43d6-b23f-a2a311a479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eb3cb9-0caf-461d-92f8-f962972f030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lcf76f155ced4ddcb4097134ff3c332f" ma:index="20" nillable="true" ma:taxonomy="true" ma:internalName="lcf76f155ced4ddcb4097134ff3c332f" ma:taxonomyFieldName="MediaServiceImageTags" ma:displayName="Značky obrázků" ma:readOnly="false" ma:fieldId="{5cf76f15-5ced-4ddc-b409-7134ff3c332f}" ma:taxonomyMulti="true" ma:sspId="babb5542-b20f-476f-b885-dfe2db7716bd"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dexed="true" ma:internalName="MediaServiceDateTake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14668e5-89c0-43d6-b23f-a2a311a4796f" elementFormDefault="qualified">
    <xsd:import namespace="http://schemas.microsoft.com/office/2006/documentManagement/types"/>
    <xsd:import namespace="http://schemas.microsoft.com/office/infopath/2007/PartnerControls"/>
    <xsd:element name="SharedWithUsers" ma:index="17"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dílené s podrobnostmi" ma:internalName="SharedWithDetails" ma:readOnly="true">
      <xsd:simpleType>
        <xsd:restriction base="dms:Note">
          <xsd:maxLength value="255"/>
        </xsd:restriction>
      </xsd:simpleType>
    </xsd:element>
    <xsd:element name="TaxCatchAll" ma:index="21" nillable="true" ma:displayName="Taxonomy Catch All Column" ma:hidden="true" ma:list="{474dd054-c252-4382-8afa-7858f24f39d4}" ma:internalName="TaxCatchAll" ma:showField="CatchAllData" ma:web="e14668e5-89c0-43d6-b23f-a2a311a479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eb3cb9-0caf-461d-92f8-f962972f0308">
      <Terms xmlns="http://schemas.microsoft.com/office/infopath/2007/PartnerControls"/>
    </lcf76f155ced4ddcb4097134ff3c332f>
    <TaxCatchAll xmlns="e14668e5-89c0-43d6-b23f-a2a311a4796f" xsi:nil="true"/>
  </documentManagement>
</p:properties>
</file>

<file path=customXml/itemProps1.xml><?xml version="1.0" encoding="utf-8"?>
<ds:datastoreItem xmlns:ds="http://schemas.openxmlformats.org/officeDocument/2006/customXml" ds:itemID="{A81B845B-53FA-4CFF-9A5A-06A86CF832D6}"/>
</file>

<file path=customXml/itemProps2.xml><?xml version="1.0" encoding="utf-8"?>
<ds:datastoreItem xmlns:ds="http://schemas.openxmlformats.org/officeDocument/2006/customXml" ds:itemID="{A7A7B0BB-D303-42D1-AFF2-86367C81E31A}"/>
</file>

<file path=customXml/itemProps3.xml><?xml version="1.0" encoding="utf-8"?>
<ds:datastoreItem xmlns:ds="http://schemas.openxmlformats.org/officeDocument/2006/customXml" ds:itemID="{7870C667-015D-4846-A1FE-A0B73CF1B03D}"/>
</file>

<file path=docProps/app.xml><?xml version="1.0" encoding="utf-8"?>
<Properties xmlns="http://schemas.openxmlformats.org/officeDocument/2006/extended-properties" xmlns:vt="http://schemas.openxmlformats.org/officeDocument/2006/docPropsVTypes">
  <Template/>
  <TotalTime>7018</TotalTime>
  <Words>1691</Words>
  <Application>Microsoft Office PowerPoint</Application>
  <PresentationFormat>Širokoúhlá obrazovka</PresentationFormat>
  <Paragraphs>129</Paragraphs>
  <Slides>20</Slides>
  <Notes>0</Notes>
  <HiddenSlides>0</HiddenSlides>
  <MMClips>0</MMClips>
  <ScaleCrop>false</ScaleCrop>
  <HeadingPairs>
    <vt:vector size="6" baseType="variant">
      <vt:variant>
        <vt:lpstr>Použitá písma</vt:lpstr>
      </vt:variant>
      <vt:variant>
        <vt:i4>6</vt:i4>
      </vt:variant>
      <vt:variant>
        <vt:lpstr>Motiv</vt:lpstr>
      </vt:variant>
      <vt:variant>
        <vt:i4>4</vt:i4>
      </vt:variant>
      <vt:variant>
        <vt:lpstr>Nadpisy snímků</vt:lpstr>
      </vt:variant>
      <vt:variant>
        <vt:i4>20</vt:i4>
      </vt:variant>
    </vt:vector>
  </HeadingPairs>
  <TitlesOfParts>
    <vt:vector size="30" baseType="lpstr">
      <vt:lpstr>Arial</vt:lpstr>
      <vt:lpstr>Avenir Next LT Pro</vt:lpstr>
      <vt:lpstr>Calibri</vt:lpstr>
      <vt:lpstr>Calibri Light</vt:lpstr>
      <vt:lpstr>Calisto MT</vt:lpstr>
      <vt:lpstr>Univers Condensed</vt:lpstr>
      <vt:lpstr>ChronicleVTI</vt:lpstr>
      <vt:lpstr>Vlastní návrh</vt:lpstr>
      <vt:lpstr>Vlastní návrh</vt:lpstr>
      <vt:lpstr>Motiv Office</vt:lpstr>
      <vt:lpstr>Networking and Collaboration in Interpretation of Nature Heritage </vt:lpstr>
      <vt:lpstr>Networking and collaboration</vt:lpstr>
      <vt:lpstr>Destination network</vt:lpstr>
      <vt:lpstr>Communicating the message</vt:lpstr>
      <vt:lpstr>Tourism network</vt:lpstr>
      <vt:lpstr>Benefits of networks</vt:lpstr>
      <vt:lpstr>Types of networks (Based on the example of Ireland)</vt:lpstr>
      <vt:lpstr>branding</vt:lpstr>
      <vt:lpstr>Branding key elements</vt:lpstr>
      <vt:lpstr>DESTINATION BRANDING</vt:lpstr>
      <vt:lpstr>Brand and destination image</vt:lpstr>
      <vt:lpstr>Role of branding in heritage interpretation</vt:lpstr>
      <vt:lpstr>Tourism experience</vt:lpstr>
      <vt:lpstr>contradictory behaviour of tourists</vt:lpstr>
      <vt:lpstr>Brand loyalty</vt:lpstr>
      <vt:lpstr>The process of Creating a brand</vt:lpstr>
      <vt:lpstr>Summary</vt:lpstr>
      <vt:lpstr>references</vt:lpstr>
      <vt:lpstr>references</vt:lpstr>
      <vt:lpstr>Output of the Erasmus+ K2 Strategic Partnership Project Nr. 2020-1-CZ01-KA203-078407  „Methodology of Interpretation of European Nature Heritage in Tourism" 2020 – 2023</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Heritage and Tourism</dc:title>
  <dc:creator>Nikol Brotánková</dc:creator>
  <cp:lastModifiedBy>Liběna Jarolímková</cp:lastModifiedBy>
  <cp:revision>51</cp:revision>
  <dcterms:created xsi:type="dcterms:W3CDTF">2021-02-01T16:42:29Z</dcterms:created>
  <dcterms:modified xsi:type="dcterms:W3CDTF">2023-08-24T13:43:07Z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0x01010044E711C23C946B4EB9EFCE0CFA9805C0</vt:lpwstr>
  </property>
</Properties>
</file>